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12192000"/>
  <p:notesSz cx="13716000" cy="24384000"/>
  <p:embeddedFontLst>
    <p:embeddedFont>
      <p:font typeface="EB Garamond"/>
      <p:regular r:id="rId16"/>
      <p:bold r:id="rId17"/>
      <p:italic r:id="rId18"/>
      <p:boldItalic r:id="rId19"/>
    </p:embeddedFont>
    <p:embeddedFont>
      <p:font typeface="Arial Black"/>
      <p:regular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A4A3A4"/>
          </p15:clr>
        </p15:guide>
        <p15:guide id="2" pos="456">
          <p15:clr>
            <a:srgbClr val="A4A3A4"/>
          </p15:clr>
        </p15:guide>
        <p15:guide id="3" orient="horz" pos="2616">
          <p15:clr>
            <a:srgbClr val="A4A3A4"/>
          </p15:clr>
        </p15:guide>
        <p15:guide id="4" orient="horz" pos="3264">
          <p15:clr>
            <a:srgbClr val="A4A3A4"/>
          </p15:clr>
        </p15:guide>
        <p15:guide id="5" pos="6912">
          <p15:clr>
            <a:srgbClr val="A4A3A4"/>
          </p15:clr>
        </p15:guide>
        <p15:guide id="6" orient="horz" pos="2136">
          <p15:clr>
            <a:srgbClr val="A4A3A4"/>
          </p15:clr>
        </p15:guide>
        <p15:guide id="7" orient="horz" pos="4008">
          <p15:clr>
            <a:srgbClr val="A4A3A4"/>
          </p15:clr>
        </p15:guide>
        <p15:guide id="8" orient="horz" pos="1152">
          <p15:clr>
            <a:srgbClr val="A4A3A4"/>
          </p15:clr>
        </p15:guide>
        <p15:guide id="9" orient="horz" pos="2352">
          <p15:clr>
            <a:srgbClr val="A4A3A4"/>
          </p15:clr>
        </p15:guide>
        <p15:guide id="10" orient="horz" pos="1512">
          <p15:clr>
            <a:srgbClr val="A4A3A4"/>
          </p15:clr>
        </p15:guide>
        <p15:guide id="11" pos="7680">
          <p15:clr>
            <a:srgbClr val="A4A3A4"/>
          </p15:clr>
        </p15:guide>
        <p15:guide id="12" pos="6696">
          <p15:clr>
            <a:srgbClr val="A4A3A4"/>
          </p15:clr>
        </p15:guide>
        <p15:guide id="13" pos="1008">
          <p15:clr>
            <a:srgbClr val="A4A3A4"/>
          </p15:clr>
        </p15:guide>
        <p15:guide id="14" pos="1584">
          <p15:clr>
            <a:srgbClr val="A4A3A4"/>
          </p15:clr>
        </p15:guide>
        <p15:guide id="15" pos="2136">
          <p15:clr>
            <a:srgbClr val="A4A3A4"/>
          </p15:clr>
        </p15:guide>
        <p15:guide id="16" pos="2760">
          <p15:clr>
            <a:srgbClr val="A4A3A4"/>
          </p15:clr>
        </p15:guide>
        <p15:guide id="17" pos="3288">
          <p15:clr>
            <a:srgbClr val="A4A3A4"/>
          </p15:clr>
        </p15:guide>
        <p15:guide id="18" pos="4032">
          <p15:clr>
            <a:srgbClr val="A4A3A4"/>
          </p15:clr>
        </p15:guide>
        <p15:guide id="19" pos="4392">
          <p15:clr>
            <a:srgbClr val="A4A3A4"/>
          </p15:clr>
        </p15:guide>
        <p15:guide id="20" pos="4944">
          <p15:clr>
            <a:srgbClr val="A4A3A4"/>
          </p15:clr>
        </p15:guide>
        <p15:guide id="21" pos="5544">
          <p15:clr>
            <a:srgbClr val="A4A3A4"/>
          </p15:clr>
        </p15:guide>
        <p15:guide id="22" pos="6072">
          <p15:clr>
            <a:srgbClr val="A4A3A4"/>
          </p15:clr>
        </p15:guide>
        <p15:guide id="23" orient="horz" pos="2448">
          <p15:clr>
            <a:srgbClr val="A4A3A4"/>
          </p15:clr>
        </p15:guide>
        <p15:guide id="24" orient="horz" pos="960">
          <p15:clr>
            <a:srgbClr val="A4A3A4"/>
          </p15:clr>
        </p15:guide>
        <p15:guide id="25" pos="5256">
          <p15:clr>
            <a:srgbClr val="A4A3A4"/>
          </p15:clr>
        </p15:guide>
        <p15:guide id="26" pos="72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 pos="456"/>
        <p:guide pos="2616" orient="horz"/>
        <p:guide pos="3264" orient="horz"/>
        <p:guide pos="6912"/>
        <p:guide pos="2136" orient="horz"/>
        <p:guide pos="4008" orient="horz"/>
        <p:guide pos="1152" orient="horz"/>
        <p:guide pos="2352" orient="horz"/>
        <p:guide pos="1512" orient="horz"/>
        <p:guide pos="7680"/>
        <p:guide pos="6696"/>
        <p:guide pos="1008"/>
        <p:guide pos="1584"/>
        <p:guide pos="2136"/>
        <p:guide pos="2760"/>
        <p:guide pos="3288"/>
        <p:guide pos="4032"/>
        <p:guide pos="4392"/>
        <p:guide pos="4944"/>
        <p:guide pos="5544"/>
        <p:guide pos="6072"/>
        <p:guide pos="2448" orient="horz"/>
        <p:guide pos="960" orient="horz"/>
        <p:guide pos="5256"/>
        <p:guide pos="7261"/>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rialBlack-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EBGaramond-bold.fntdata"/><Relationship Id="rId16" Type="http://schemas.openxmlformats.org/officeDocument/2006/relationships/font" Target="fonts/EBGaramond-regular.fntdata"/><Relationship Id="rId5" Type="http://schemas.openxmlformats.org/officeDocument/2006/relationships/notesMaster" Target="notesMasters/notesMaster1.xml"/><Relationship Id="rId19" Type="http://schemas.openxmlformats.org/officeDocument/2006/relationships/font" Target="fonts/EBGaramond-boldItalic.fntdata"/><Relationship Id="rId6" Type="http://schemas.openxmlformats.org/officeDocument/2006/relationships/slide" Target="slides/slide1.xml"/><Relationship Id="rId18" Type="http://schemas.openxmlformats.org/officeDocument/2006/relationships/font" Target="fonts/EBGaramon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286450" y="1828800"/>
            <a:ext cx="9144450" cy="9144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371600" y="11582400"/>
            <a:ext cx="10972800" cy="10972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txBox="1"/>
          <p:nvPr>
            <p:ph idx="1" type="body"/>
          </p:nvPr>
        </p:nvSpPr>
        <p:spPr>
          <a:xfrm>
            <a:off x="1371600" y="11582400"/>
            <a:ext cx="10972800" cy="109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notes"/>
          <p:cNvSpPr/>
          <p:nvPr>
            <p:ph idx="2" type="sldImg"/>
          </p:nvPr>
        </p:nvSpPr>
        <p:spPr>
          <a:xfrm>
            <a:off x="2286450" y="1828800"/>
            <a:ext cx="9144450" cy="9144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4:notes"/>
          <p:cNvSpPr txBox="1"/>
          <p:nvPr>
            <p:ph idx="1" type="body"/>
          </p:nvPr>
        </p:nvSpPr>
        <p:spPr>
          <a:xfrm>
            <a:off x="1371600" y="11582400"/>
            <a:ext cx="10972800" cy="109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4:notes"/>
          <p:cNvSpPr/>
          <p:nvPr>
            <p:ph idx="2" type="sldImg"/>
          </p:nvPr>
        </p:nvSpPr>
        <p:spPr>
          <a:xfrm>
            <a:off x="2286450" y="1828800"/>
            <a:ext cx="9144450" cy="9144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notes"/>
          <p:cNvSpPr txBox="1"/>
          <p:nvPr>
            <p:ph idx="1" type="body"/>
          </p:nvPr>
        </p:nvSpPr>
        <p:spPr>
          <a:xfrm>
            <a:off x="1371600" y="11582400"/>
            <a:ext cx="10972800" cy="109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notes"/>
          <p:cNvSpPr/>
          <p:nvPr>
            <p:ph idx="2" type="sldImg"/>
          </p:nvPr>
        </p:nvSpPr>
        <p:spPr>
          <a:xfrm>
            <a:off x="2286450" y="1828800"/>
            <a:ext cx="9144450" cy="9144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3:notes"/>
          <p:cNvSpPr txBox="1"/>
          <p:nvPr>
            <p:ph idx="1" type="body"/>
          </p:nvPr>
        </p:nvSpPr>
        <p:spPr>
          <a:xfrm>
            <a:off x="1371600" y="11582400"/>
            <a:ext cx="10972800" cy="109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notes"/>
          <p:cNvSpPr/>
          <p:nvPr>
            <p:ph idx="2" type="sldImg"/>
          </p:nvPr>
        </p:nvSpPr>
        <p:spPr>
          <a:xfrm>
            <a:off x="2286450" y="1828800"/>
            <a:ext cx="9144450" cy="9144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ed4180cf4c_4_22:notes"/>
          <p:cNvSpPr/>
          <p:nvPr>
            <p:ph idx="2" type="sldImg"/>
          </p:nvPr>
        </p:nvSpPr>
        <p:spPr>
          <a:xfrm>
            <a:off x="2286450" y="1828800"/>
            <a:ext cx="9144600" cy="9144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ed4180cf4c_4_22:notes"/>
          <p:cNvSpPr txBox="1"/>
          <p:nvPr>
            <p:ph idx="1" type="body"/>
          </p:nvPr>
        </p:nvSpPr>
        <p:spPr>
          <a:xfrm>
            <a:off x="1371600" y="11582400"/>
            <a:ext cx="10972800" cy="109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ed4180cf4c_4_4:notes"/>
          <p:cNvSpPr/>
          <p:nvPr>
            <p:ph idx="2" type="sldImg"/>
          </p:nvPr>
        </p:nvSpPr>
        <p:spPr>
          <a:xfrm>
            <a:off x="2286450" y="1828800"/>
            <a:ext cx="9144600" cy="9144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ed4180cf4c_4_4:notes"/>
          <p:cNvSpPr txBox="1"/>
          <p:nvPr>
            <p:ph idx="1" type="body"/>
          </p:nvPr>
        </p:nvSpPr>
        <p:spPr>
          <a:xfrm>
            <a:off x="1371600" y="11582400"/>
            <a:ext cx="10972800" cy="109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ed485042f4_4_4:notes"/>
          <p:cNvSpPr/>
          <p:nvPr>
            <p:ph idx="2" type="sldImg"/>
          </p:nvPr>
        </p:nvSpPr>
        <p:spPr>
          <a:xfrm>
            <a:off x="2286450" y="1828800"/>
            <a:ext cx="9144600" cy="9144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ed485042f4_4_4:notes"/>
          <p:cNvSpPr txBox="1"/>
          <p:nvPr>
            <p:ph idx="1" type="body"/>
          </p:nvPr>
        </p:nvSpPr>
        <p:spPr>
          <a:xfrm>
            <a:off x="1371600" y="11582400"/>
            <a:ext cx="10972800" cy="109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0:notes"/>
          <p:cNvSpPr txBox="1"/>
          <p:nvPr>
            <p:ph idx="1" type="body"/>
          </p:nvPr>
        </p:nvSpPr>
        <p:spPr>
          <a:xfrm>
            <a:off x="1371600" y="11582400"/>
            <a:ext cx="10972800" cy="109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0:notes"/>
          <p:cNvSpPr/>
          <p:nvPr>
            <p:ph idx="2" type="sldImg"/>
          </p:nvPr>
        </p:nvSpPr>
        <p:spPr>
          <a:xfrm>
            <a:off x="2286450" y="1828800"/>
            <a:ext cx="9144450" cy="9144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ed43f94345_0_0:notes"/>
          <p:cNvSpPr txBox="1"/>
          <p:nvPr>
            <p:ph idx="1" type="body"/>
          </p:nvPr>
        </p:nvSpPr>
        <p:spPr>
          <a:xfrm>
            <a:off x="1371600" y="11582400"/>
            <a:ext cx="10972800" cy="109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1ed43f94345_0_0:notes"/>
          <p:cNvSpPr/>
          <p:nvPr>
            <p:ph idx="2" type="sldImg"/>
          </p:nvPr>
        </p:nvSpPr>
        <p:spPr>
          <a:xfrm>
            <a:off x="2286450" y="1828800"/>
            <a:ext cx="9144600" cy="9144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9:notes"/>
          <p:cNvSpPr txBox="1"/>
          <p:nvPr>
            <p:ph idx="1" type="body"/>
          </p:nvPr>
        </p:nvSpPr>
        <p:spPr>
          <a:xfrm>
            <a:off x="1371600" y="11582400"/>
            <a:ext cx="10972800" cy="109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9:notes"/>
          <p:cNvSpPr/>
          <p:nvPr>
            <p:ph idx="2" type="sldImg"/>
          </p:nvPr>
        </p:nvSpPr>
        <p:spPr>
          <a:xfrm>
            <a:off x="2286450" y="1828800"/>
            <a:ext cx="9144450" cy="9144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10" name="Shape 10"/>
        <p:cNvGrpSpPr/>
        <p:nvPr/>
      </p:nvGrpSpPr>
      <p:grpSpPr>
        <a:xfrm>
          <a:off x="0" y="0"/>
          <a:ext cx="0" cy="0"/>
          <a:chOff x="0" y="0"/>
          <a:chExt cx="0" cy="0"/>
        </a:xfrm>
      </p:grpSpPr>
      <p:sp>
        <p:nvSpPr>
          <p:cNvPr descr="preencoded.png" id="11" name="Google Shape;11;p2"/>
          <p:cNvSpPr/>
          <p:nvPr/>
        </p:nvSpPr>
        <p:spPr>
          <a:xfrm>
            <a:off x="0" y="0"/>
            <a:ext cx="5295900" cy="6877050"/>
          </a:xfrm>
          <a:custGeom>
            <a:rect b="b" l="l" r="r" t="t"/>
            <a:pathLst>
              <a:path extrusionOk="0" h="6877050" w="5295900">
                <a:moveTo>
                  <a:pt x="0" y="0"/>
                </a:moveTo>
                <a:lnTo>
                  <a:pt x="5295900" y="0"/>
                </a:lnTo>
                <a:lnTo>
                  <a:pt x="5295900" y="6877050"/>
                </a:lnTo>
                <a:lnTo>
                  <a:pt x="0" y="68770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2" name="Google Shape;12;p2"/>
          <p:cNvSpPr/>
          <p:nvPr/>
        </p:nvSpPr>
        <p:spPr>
          <a:xfrm>
            <a:off x="1600201" y="1153228"/>
            <a:ext cx="9191625" cy="5704772"/>
          </a:xfrm>
          <a:custGeom>
            <a:rect b="b" l="l" r="r" t="t"/>
            <a:pathLst>
              <a:path extrusionOk="0" h="5704772" w="9191625">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3" name="Google Shape;13;p2"/>
          <p:cNvSpPr/>
          <p:nvPr/>
        </p:nvSpPr>
        <p:spPr>
          <a:xfrm>
            <a:off x="2795588" y="0"/>
            <a:ext cx="6803142" cy="5396474"/>
          </a:xfrm>
          <a:custGeom>
            <a:rect b="b" l="l" r="r" t="t"/>
            <a:pathLst>
              <a:path extrusionOk="0" h="5396474" w="6803142">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lt1">
              <a:alpha val="9882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4" name="Google Shape;14;p2"/>
          <p:cNvSpPr txBox="1"/>
          <p:nvPr>
            <p:ph type="ctrTitle"/>
          </p:nvPr>
        </p:nvSpPr>
        <p:spPr>
          <a:xfrm>
            <a:off x="3403092" y="1984248"/>
            <a:ext cx="5385816" cy="1225296"/>
          </a:xfrm>
          <a:prstGeom prst="rect">
            <a:avLst/>
          </a:prstGeom>
          <a:noFill/>
          <a:ln>
            <a:noFill/>
          </a:ln>
        </p:spPr>
        <p:txBody>
          <a:bodyPr anchorCtr="0" anchor="t" bIns="45700" lIns="91425" spcFirstLastPara="1" rIns="91425" wrap="square" tIns="0">
            <a:noAutofit/>
          </a:bodyPr>
          <a:lstStyle>
            <a:lvl1pPr lvl="0" algn="ctr">
              <a:lnSpc>
                <a:spcPct val="110795"/>
              </a:lnSpc>
              <a:spcBef>
                <a:spcPts val="0"/>
              </a:spcBef>
              <a:spcAft>
                <a:spcPts val="0"/>
              </a:spcAft>
              <a:buClr>
                <a:schemeClr val="accent6"/>
              </a:buClr>
              <a:buSzPts val="4400"/>
              <a:buFont typeface="Arial Black"/>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subTitle"/>
          </p:nvPr>
        </p:nvSpPr>
        <p:spPr>
          <a:xfrm>
            <a:off x="4349496" y="3483864"/>
            <a:ext cx="3493008" cy="878908"/>
          </a:xfrm>
          <a:prstGeom prst="rect">
            <a:avLst/>
          </a:prstGeom>
          <a:noFill/>
          <a:ln>
            <a:noFill/>
          </a:ln>
        </p:spPr>
        <p:txBody>
          <a:bodyPr anchorCtr="0" anchor="t" bIns="0" lIns="0" spcFirstLastPara="1" rIns="0" wrap="square" tIns="0">
            <a:noAutofit/>
          </a:bodyPr>
          <a:lstStyle>
            <a:lvl1pPr lvl="0" algn="ctr">
              <a:lnSpc>
                <a:spcPct val="100000"/>
              </a:lnSpc>
              <a:spcBef>
                <a:spcPts val="360"/>
              </a:spcBef>
              <a:spcAft>
                <a:spcPts val="0"/>
              </a:spcAft>
              <a:buClr>
                <a:schemeClr val="accent6"/>
              </a:buClr>
              <a:buSzPts val="2400"/>
              <a:buNone/>
              <a:defRPr sz="2400"/>
            </a:lvl1pPr>
            <a:lvl2pPr lvl="1" algn="ctr">
              <a:lnSpc>
                <a:spcPct val="100000"/>
              </a:lnSpc>
              <a:spcBef>
                <a:spcPts val="360"/>
              </a:spcBef>
              <a:spcAft>
                <a:spcPts val="0"/>
              </a:spcAft>
              <a:buClr>
                <a:schemeClr val="accent6"/>
              </a:buClr>
              <a:buSzPts val="2000"/>
              <a:buNone/>
              <a:defRPr sz="2000"/>
            </a:lvl2pPr>
            <a:lvl3pPr lvl="2" algn="ctr">
              <a:lnSpc>
                <a:spcPct val="100000"/>
              </a:lnSpc>
              <a:spcBef>
                <a:spcPts val="360"/>
              </a:spcBef>
              <a:spcAft>
                <a:spcPts val="0"/>
              </a:spcAft>
              <a:buClr>
                <a:schemeClr val="accent6"/>
              </a:buClr>
              <a:buSzPts val="1800"/>
              <a:buNone/>
              <a:defRPr sz="1800"/>
            </a:lvl3pPr>
            <a:lvl4pPr lvl="3" algn="ctr">
              <a:lnSpc>
                <a:spcPct val="100000"/>
              </a:lnSpc>
              <a:spcBef>
                <a:spcPts val="360"/>
              </a:spcBef>
              <a:spcAft>
                <a:spcPts val="0"/>
              </a:spcAft>
              <a:buClr>
                <a:schemeClr val="accent6"/>
              </a:buClr>
              <a:buSzPts val="1600"/>
              <a:buNone/>
              <a:defRPr sz="1600"/>
            </a:lvl4pPr>
            <a:lvl5pPr lvl="4" algn="ctr">
              <a:lnSpc>
                <a:spcPct val="100000"/>
              </a:lnSpc>
              <a:spcBef>
                <a:spcPts val="360"/>
              </a:spcBef>
              <a:spcAft>
                <a:spcPts val="0"/>
              </a:spcAft>
              <a:buClr>
                <a:schemeClr val="accent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30" name="Shape 130"/>
        <p:cNvGrpSpPr/>
        <p:nvPr/>
      </p:nvGrpSpPr>
      <p:grpSpPr>
        <a:xfrm>
          <a:off x="0" y="0"/>
          <a:ext cx="0" cy="0"/>
          <a:chOff x="0" y="0"/>
          <a:chExt cx="0" cy="0"/>
        </a:xfrm>
      </p:grpSpPr>
      <p:sp>
        <p:nvSpPr>
          <p:cNvPr id="131" name="Google Shape;131;p11"/>
          <p:cNvSpPr/>
          <p:nvPr/>
        </p:nvSpPr>
        <p:spPr>
          <a:xfrm>
            <a:off x="0" y="0"/>
            <a:ext cx="2838450" cy="2857958"/>
          </a:xfrm>
          <a:custGeom>
            <a:rect b="b" l="l" r="r" t="t"/>
            <a:pathLst>
              <a:path extrusionOk="0" h="2857958" w="2838450">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32" name="Google Shape;132;p11"/>
          <p:cNvSpPr/>
          <p:nvPr/>
        </p:nvSpPr>
        <p:spPr>
          <a:xfrm>
            <a:off x="1" y="-1"/>
            <a:ext cx="1970627" cy="1990267"/>
          </a:xfrm>
          <a:custGeom>
            <a:rect b="b" l="l" r="r" t="t"/>
            <a:pathLst>
              <a:path extrusionOk="0" h="1990267" w="197062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33" name="Google Shape;133;p11"/>
          <p:cNvSpPr/>
          <p:nvPr/>
        </p:nvSpPr>
        <p:spPr>
          <a:xfrm>
            <a:off x="1" y="1"/>
            <a:ext cx="1003449" cy="1013015"/>
          </a:xfrm>
          <a:custGeom>
            <a:rect b="b" l="l" r="r" t="t"/>
            <a:pathLst>
              <a:path extrusionOk="0" h="1013015" w="1003449">
                <a:moveTo>
                  <a:pt x="0" y="0"/>
                </a:moveTo>
                <a:lnTo>
                  <a:pt x="1003449" y="0"/>
                </a:lnTo>
                <a:lnTo>
                  <a:pt x="998306" y="100639"/>
                </a:lnTo>
                <a:cubicBezTo>
                  <a:pt x="949402" y="576784"/>
                  <a:pt x="566756" y="959471"/>
                  <a:pt x="90663" y="1008380"/>
                </a:cubicBezTo>
                <a:lnTo>
                  <a:pt x="0" y="10130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34" name="Google Shape;134;p11"/>
          <p:cNvSpPr txBox="1"/>
          <p:nvPr>
            <p:ph type="title"/>
          </p:nvPr>
        </p:nvSpPr>
        <p:spPr>
          <a:xfrm>
            <a:off x="758952" y="1216152"/>
            <a:ext cx="10671048" cy="768096"/>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Clr>
                <a:schemeClr val="accent6"/>
              </a:buClr>
              <a:buSzPts val="4400"/>
              <a:buFont typeface="Arial Black"/>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11"/>
          <p:cNvSpPr txBox="1"/>
          <p:nvPr>
            <p:ph idx="12" type="sldNum"/>
          </p:nvPr>
        </p:nvSpPr>
        <p:spPr>
          <a:xfrm>
            <a:off x="10945368" y="457200"/>
            <a:ext cx="987552"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descr="preencoded.png" id="136" name="Google Shape;136;p11"/>
          <p:cNvSpPr/>
          <p:nvPr/>
        </p:nvSpPr>
        <p:spPr>
          <a:xfrm>
            <a:off x="1458332" y="590133"/>
            <a:ext cx="775021" cy="775021"/>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37" name="Google Shape;137;p11"/>
          <p:cNvSpPr txBox="1"/>
          <p:nvPr>
            <p:ph idx="1" type="body"/>
          </p:nvPr>
        </p:nvSpPr>
        <p:spPr>
          <a:xfrm>
            <a:off x="685338" y="3017520"/>
            <a:ext cx="1993392" cy="557784"/>
          </a:xfrm>
          <a:prstGeom prst="rect">
            <a:avLst/>
          </a:prstGeom>
          <a:solidFill>
            <a:schemeClr val="accent3"/>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a:ea typeface="Arial"/>
                <a:cs typeface="Arial"/>
                <a:sym typeface="Arial"/>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8" name="Google Shape;138;p11"/>
          <p:cNvSpPr txBox="1"/>
          <p:nvPr>
            <p:ph idx="2" type="body"/>
          </p:nvPr>
        </p:nvSpPr>
        <p:spPr>
          <a:xfrm>
            <a:off x="2900911" y="3017520"/>
            <a:ext cx="1993392" cy="557784"/>
          </a:xfrm>
          <a:prstGeom prst="rect">
            <a:avLst/>
          </a:prstGeom>
          <a:solidFill>
            <a:schemeClr val="accent1"/>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a:ea typeface="Arial"/>
                <a:cs typeface="Arial"/>
                <a:sym typeface="Arial"/>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9" name="Google Shape;139;p11"/>
          <p:cNvSpPr txBox="1"/>
          <p:nvPr>
            <p:ph idx="3" type="body"/>
          </p:nvPr>
        </p:nvSpPr>
        <p:spPr>
          <a:xfrm>
            <a:off x="5116484" y="3017520"/>
            <a:ext cx="1993392" cy="557784"/>
          </a:xfrm>
          <a:prstGeom prst="rect">
            <a:avLst/>
          </a:prstGeom>
          <a:solidFill>
            <a:schemeClr val="accent3"/>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a:ea typeface="Arial"/>
                <a:cs typeface="Arial"/>
                <a:sym typeface="Arial"/>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0" name="Google Shape;140;p11"/>
          <p:cNvSpPr txBox="1"/>
          <p:nvPr>
            <p:ph idx="4" type="body"/>
          </p:nvPr>
        </p:nvSpPr>
        <p:spPr>
          <a:xfrm>
            <a:off x="7332057" y="3017520"/>
            <a:ext cx="1993392" cy="557784"/>
          </a:xfrm>
          <a:prstGeom prst="rect">
            <a:avLst/>
          </a:prstGeom>
          <a:solidFill>
            <a:schemeClr val="accent1"/>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a:ea typeface="Arial"/>
                <a:cs typeface="Arial"/>
                <a:sym typeface="Arial"/>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1" name="Google Shape;141;p11"/>
          <p:cNvSpPr txBox="1"/>
          <p:nvPr>
            <p:ph idx="5" type="body"/>
          </p:nvPr>
        </p:nvSpPr>
        <p:spPr>
          <a:xfrm>
            <a:off x="9547629" y="3017520"/>
            <a:ext cx="1993392" cy="557784"/>
          </a:xfrm>
          <a:prstGeom prst="rect">
            <a:avLst/>
          </a:prstGeom>
          <a:solidFill>
            <a:schemeClr val="accent3"/>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a:ea typeface="Arial"/>
                <a:cs typeface="Arial"/>
                <a:sym typeface="Arial"/>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2" name="Google Shape;142;p11"/>
          <p:cNvSpPr txBox="1"/>
          <p:nvPr>
            <p:ph idx="6" type="body"/>
          </p:nvPr>
        </p:nvSpPr>
        <p:spPr>
          <a:xfrm>
            <a:off x="685338" y="4745736"/>
            <a:ext cx="1993392" cy="795528"/>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accent6"/>
              </a:buClr>
              <a:buSzPts val="1500"/>
              <a:buNone/>
              <a:defRPr sz="15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11"/>
          <p:cNvSpPr txBox="1"/>
          <p:nvPr>
            <p:ph idx="7" type="body"/>
          </p:nvPr>
        </p:nvSpPr>
        <p:spPr>
          <a:xfrm>
            <a:off x="2900911" y="4745736"/>
            <a:ext cx="1993392" cy="795528"/>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accent6"/>
              </a:buClr>
              <a:buSzPts val="1500"/>
              <a:buNone/>
              <a:defRPr sz="15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11"/>
          <p:cNvSpPr txBox="1"/>
          <p:nvPr>
            <p:ph idx="8" type="body"/>
          </p:nvPr>
        </p:nvSpPr>
        <p:spPr>
          <a:xfrm>
            <a:off x="5116484" y="4745736"/>
            <a:ext cx="1993392" cy="795528"/>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accent6"/>
              </a:buClr>
              <a:buSzPts val="1500"/>
              <a:buNone/>
              <a:defRPr sz="15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11"/>
          <p:cNvSpPr txBox="1"/>
          <p:nvPr>
            <p:ph idx="9" type="body"/>
          </p:nvPr>
        </p:nvSpPr>
        <p:spPr>
          <a:xfrm>
            <a:off x="7332057" y="4745736"/>
            <a:ext cx="1993392" cy="795528"/>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accent6"/>
              </a:buClr>
              <a:buSzPts val="1500"/>
              <a:buNone/>
              <a:defRPr sz="15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11"/>
          <p:cNvSpPr txBox="1"/>
          <p:nvPr>
            <p:ph idx="13" type="body"/>
          </p:nvPr>
        </p:nvSpPr>
        <p:spPr>
          <a:xfrm>
            <a:off x="9547629" y="4745736"/>
            <a:ext cx="1993392" cy="795528"/>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accent6"/>
              </a:buClr>
              <a:buSzPts val="1500"/>
              <a:buNone/>
              <a:defRPr sz="15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47" name="Google Shape;147;p11"/>
          <p:cNvCxnSpPr/>
          <p:nvPr/>
        </p:nvCxnSpPr>
        <p:spPr>
          <a:xfrm>
            <a:off x="739398" y="4187681"/>
            <a:ext cx="10812360" cy="0"/>
          </a:xfrm>
          <a:prstGeom prst="straightConnector1">
            <a:avLst/>
          </a:prstGeom>
          <a:noFill/>
          <a:ln cap="flat" cmpd="sng" w="12700">
            <a:solidFill>
              <a:srgbClr val="F1D0D0"/>
            </a:solidFill>
            <a:prstDash val="solid"/>
            <a:miter lim="800000"/>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48" name="Shape 148"/>
        <p:cNvGrpSpPr/>
        <p:nvPr/>
      </p:nvGrpSpPr>
      <p:grpSpPr>
        <a:xfrm>
          <a:off x="0" y="0"/>
          <a:ext cx="0" cy="0"/>
          <a:chOff x="0" y="0"/>
          <a:chExt cx="0" cy="0"/>
        </a:xfrm>
      </p:grpSpPr>
      <p:sp>
        <p:nvSpPr>
          <p:cNvPr id="149" name="Google Shape;149;p12"/>
          <p:cNvSpPr txBox="1"/>
          <p:nvPr>
            <p:ph type="title"/>
          </p:nvPr>
        </p:nvSpPr>
        <p:spPr>
          <a:xfrm>
            <a:off x="3986784" y="1243584"/>
            <a:ext cx="8165592" cy="76809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preencoded.png" id="150" name="Google Shape;150;p12"/>
          <p:cNvSpPr/>
          <p:nvPr/>
        </p:nvSpPr>
        <p:spPr>
          <a:xfrm>
            <a:off x="-5568" y="-2784"/>
            <a:ext cx="3443288" cy="6891337"/>
          </a:xfrm>
          <a:custGeom>
            <a:rect b="b" l="l" r="r" t="t"/>
            <a:pathLst>
              <a:path extrusionOk="0" h="6891337" w="3443288">
                <a:moveTo>
                  <a:pt x="3443288" y="0"/>
                </a:moveTo>
                <a:lnTo>
                  <a:pt x="0" y="0"/>
                </a:lnTo>
                <a:lnTo>
                  <a:pt x="0" y="6891338"/>
                </a:lnTo>
                <a:lnTo>
                  <a:pt x="3443288" y="6891338"/>
                </a:lnTo>
                <a:lnTo>
                  <a:pt x="3443288"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descr="preencoded.png" id="151" name="Google Shape;151;p12"/>
          <p:cNvPicPr preferRelativeResize="0"/>
          <p:nvPr/>
        </p:nvPicPr>
        <p:blipFill rotWithShape="1">
          <a:blip r:embed="rId2">
            <a:alphaModFix/>
          </a:blip>
          <a:srcRect b="0" l="0" r="0" t="0"/>
          <a:stretch/>
        </p:blipFill>
        <p:spPr>
          <a:xfrm>
            <a:off x="1703311" y="-2784"/>
            <a:ext cx="1734410" cy="5167313"/>
          </a:xfrm>
          <a:prstGeom prst="rect">
            <a:avLst/>
          </a:prstGeom>
          <a:noFill/>
          <a:ln>
            <a:noFill/>
          </a:ln>
        </p:spPr>
      </p:pic>
      <p:sp>
        <p:nvSpPr>
          <p:cNvPr id="152" name="Google Shape;152;p12"/>
          <p:cNvSpPr/>
          <p:nvPr/>
        </p:nvSpPr>
        <p:spPr>
          <a:xfrm>
            <a:off x="1721621" y="-2784"/>
            <a:ext cx="1716115" cy="1720853"/>
          </a:xfrm>
          <a:custGeom>
            <a:rect b="b" l="l" r="r" t="t"/>
            <a:pathLst>
              <a:path extrusionOk="0" h="1720853" w="1716115">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descr="preencoded.png" id="153" name="Google Shape;153;p12"/>
          <p:cNvSpPr/>
          <p:nvPr/>
        </p:nvSpPr>
        <p:spPr>
          <a:xfrm>
            <a:off x="-5568" y="3440504"/>
            <a:ext cx="3443288" cy="3448050"/>
          </a:xfrm>
          <a:custGeom>
            <a:rect b="b" l="l" r="r" t="t"/>
            <a:pathLst>
              <a:path extrusionOk="0" h="3448050" w="3443288">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descr="preencoded.png" id="154" name="Google Shape;154;p12"/>
          <p:cNvPicPr preferRelativeResize="0"/>
          <p:nvPr/>
        </p:nvPicPr>
        <p:blipFill rotWithShape="1">
          <a:blip r:embed="rId3">
            <a:alphaModFix/>
          </a:blip>
          <a:srcRect b="0" l="0" r="0" t="0"/>
          <a:stretch/>
        </p:blipFill>
        <p:spPr>
          <a:xfrm>
            <a:off x="1718457" y="3440504"/>
            <a:ext cx="1719263" cy="1724025"/>
          </a:xfrm>
          <a:prstGeom prst="rect">
            <a:avLst/>
          </a:prstGeom>
          <a:noFill/>
          <a:ln>
            <a:noFill/>
          </a:ln>
        </p:spPr>
      </p:pic>
      <p:sp>
        <p:nvSpPr>
          <p:cNvPr id="155" name="Google Shape;155;p12"/>
          <p:cNvSpPr txBox="1"/>
          <p:nvPr>
            <p:ph idx="1" type="body"/>
          </p:nvPr>
        </p:nvSpPr>
        <p:spPr>
          <a:xfrm>
            <a:off x="3977640" y="2330704"/>
            <a:ext cx="3822192" cy="41148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accent6"/>
              </a:buClr>
              <a:buSzPts val="1800"/>
              <a:buNone/>
              <a:defRPr b="1" sz="1800" cap="none">
                <a:latin typeface="Arial"/>
                <a:ea typeface="Arial"/>
                <a:cs typeface="Arial"/>
                <a:sym typeface="Arial"/>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6" name="Google Shape;156;p12"/>
          <p:cNvSpPr txBox="1"/>
          <p:nvPr>
            <p:ph idx="2" type="body"/>
          </p:nvPr>
        </p:nvSpPr>
        <p:spPr>
          <a:xfrm>
            <a:off x="3685032" y="2877312"/>
            <a:ext cx="3741928" cy="3684588"/>
          </a:xfrm>
          <a:prstGeom prst="rect">
            <a:avLst/>
          </a:prstGeom>
          <a:noFill/>
          <a:ln>
            <a:noFill/>
          </a:ln>
        </p:spPr>
        <p:txBody>
          <a:bodyPr anchorCtr="0" anchor="t" bIns="45700" lIns="45700" spcFirstLastPara="1" rIns="45700" wrap="square" tIns="45700">
            <a:noAutofit/>
          </a:bodyPr>
          <a:lstStyle>
            <a:lvl1pPr indent="-323850" lvl="0" marL="457200" algn="l">
              <a:lnSpc>
                <a:spcPct val="100000"/>
              </a:lnSpc>
              <a:spcBef>
                <a:spcPts val="360"/>
              </a:spcBef>
              <a:spcAft>
                <a:spcPts val="0"/>
              </a:spcAft>
              <a:buClr>
                <a:schemeClr val="accent6"/>
              </a:buClr>
              <a:buSzPts val="1500"/>
              <a:buChar char="•"/>
              <a:defRPr sz="1500"/>
            </a:lvl1pPr>
            <a:lvl2pPr indent="-311150" lvl="1" marL="914400" algn="l">
              <a:lnSpc>
                <a:spcPct val="100000"/>
              </a:lnSpc>
              <a:spcBef>
                <a:spcPts val="360"/>
              </a:spcBef>
              <a:spcAft>
                <a:spcPts val="0"/>
              </a:spcAft>
              <a:buClr>
                <a:schemeClr val="accent6"/>
              </a:buClr>
              <a:buSzPts val="1300"/>
              <a:buChar char="•"/>
              <a:defRPr sz="1300"/>
            </a:lvl2pPr>
            <a:lvl3pPr indent="-304800" lvl="2" marL="1371600" algn="l">
              <a:lnSpc>
                <a:spcPct val="100000"/>
              </a:lnSpc>
              <a:spcBef>
                <a:spcPts val="360"/>
              </a:spcBef>
              <a:spcAft>
                <a:spcPts val="0"/>
              </a:spcAft>
              <a:buClr>
                <a:schemeClr val="accent6"/>
              </a:buClr>
              <a:buSzPts val="1200"/>
              <a:buChar char="•"/>
              <a:defRPr sz="1200"/>
            </a:lvl3pPr>
            <a:lvl4pPr indent="-304800" lvl="3" marL="1828800" algn="l">
              <a:lnSpc>
                <a:spcPct val="100000"/>
              </a:lnSpc>
              <a:spcBef>
                <a:spcPts val="360"/>
              </a:spcBef>
              <a:spcAft>
                <a:spcPts val="0"/>
              </a:spcAft>
              <a:buClr>
                <a:schemeClr val="accent6"/>
              </a:buClr>
              <a:buSzPts val="1200"/>
              <a:buChar char="•"/>
              <a:defRPr sz="1200"/>
            </a:lvl4pPr>
            <a:lvl5pPr indent="-304800" lvl="4" marL="2286000" algn="l">
              <a:lnSpc>
                <a:spcPct val="100000"/>
              </a:lnSpc>
              <a:spcBef>
                <a:spcPts val="360"/>
              </a:spcBef>
              <a:spcAft>
                <a:spcPts val="0"/>
              </a:spcAft>
              <a:buClr>
                <a:schemeClr val="accent6"/>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12"/>
          <p:cNvSpPr txBox="1"/>
          <p:nvPr>
            <p:ph idx="3" type="body"/>
          </p:nvPr>
        </p:nvSpPr>
        <p:spPr>
          <a:xfrm>
            <a:off x="8046720" y="2330704"/>
            <a:ext cx="3822192" cy="41148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accent6"/>
              </a:buClr>
              <a:buSzPts val="1800"/>
              <a:buNone/>
              <a:defRPr b="1" sz="1800" cap="none">
                <a:latin typeface="Arial"/>
                <a:ea typeface="Arial"/>
                <a:cs typeface="Arial"/>
                <a:sym typeface="Arial"/>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8" name="Google Shape;158;p12"/>
          <p:cNvSpPr txBox="1"/>
          <p:nvPr>
            <p:ph idx="4" type="body"/>
          </p:nvPr>
        </p:nvSpPr>
        <p:spPr>
          <a:xfrm>
            <a:off x="7754112" y="2877312"/>
            <a:ext cx="3741928" cy="3684588"/>
          </a:xfrm>
          <a:prstGeom prst="rect">
            <a:avLst/>
          </a:prstGeom>
          <a:noFill/>
          <a:ln>
            <a:noFill/>
          </a:ln>
        </p:spPr>
        <p:txBody>
          <a:bodyPr anchorCtr="0" anchor="t" bIns="45700" lIns="45700" spcFirstLastPara="1" rIns="45700" wrap="square" tIns="45700">
            <a:noAutofit/>
          </a:bodyPr>
          <a:lstStyle>
            <a:lvl1pPr indent="-323850" lvl="0" marL="457200" algn="l">
              <a:lnSpc>
                <a:spcPct val="100000"/>
              </a:lnSpc>
              <a:spcBef>
                <a:spcPts val="360"/>
              </a:spcBef>
              <a:spcAft>
                <a:spcPts val="0"/>
              </a:spcAft>
              <a:buClr>
                <a:schemeClr val="accent6"/>
              </a:buClr>
              <a:buSzPts val="1500"/>
              <a:buChar char="•"/>
              <a:defRPr sz="1500"/>
            </a:lvl1pPr>
            <a:lvl2pPr indent="-311150" lvl="1" marL="914400" algn="l">
              <a:lnSpc>
                <a:spcPct val="100000"/>
              </a:lnSpc>
              <a:spcBef>
                <a:spcPts val="360"/>
              </a:spcBef>
              <a:spcAft>
                <a:spcPts val="0"/>
              </a:spcAft>
              <a:buClr>
                <a:schemeClr val="accent6"/>
              </a:buClr>
              <a:buSzPts val="1300"/>
              <a:buChar char="•"/>
              <a:defRPr sz="1300"/>
            </a:lvl2pPr>
            <a:lvl3pPr indent="-304800" lvl="2" marL="1371600" algn="l">
              <a:lnSpc>
                <a:spcPct val="100000"/>
              </a:lnSpc>
              <a:spcBef>
                <a:spcPts val="360"/>
              </a:spcBef>
              <a:spcAft>
                <a:spcPts val="0"/>
              </a:spcAft>
              <a:buClr>
                <a:schemeClr val="accent6"/>
              </a:buClr>
              <a:buSzPts val="1200"/>
              <a:buChar char="•"/>
              <a:defRPr sz="1200"/>
            </a:lvl3pPr>
            <a:lvl4pPr indent="-304800" lvl="3" marL="1828800" algn="l">
              <a:lnSpc>
                <a:spcPct val="100000"/>
              </a:lnSpc>
              <a:spcBef>
                <a:spcPts val="360"/>
              </a:spcBef>
              <a:spcAft>
                <a:spcPts val="0"/>
              </a:spcAft>
              <a:buClr>
                <a:schemeClr val="accent6"/>
              </a:buClr>
              <a:buSzPts val="1200"/>
              <a:buChar char="•"/>
              <a:defRPr sz="1200"/>
            </a:lvl4pPr>
            <a:lvl5pPr indent="-304800" lvl="4" marL="2286000" algn="l">
              <a:lnSpc>
                <a:spcPct val="100000"/>
              </a:lnSpc>
              <a:spcBef>
                <a:spcPts val="360"/>
              </a:spcBef>
              <a:spcAft>
                <a:spcPts val="0"/>
              </a:spcAft>
              <a:buClr>
                <a:schemeClr val="accent6"/>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12"/>
          <p:cNvSpPr txBox="1"/>
          <p:nvPr>
            <p:ph idx="12" type="sldNum"/>
          </p:nvPr>
        </p:nvSpPr>
        <p:spPr>
          <a:xfrm>
            <a:off x="10945368" y="457200"/>
            <a:ext cx="987552"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60" name="Shape 160"/>
        <p:cNvGrpSpPr/>
        <p:nvPr/>
      </p:nvGrpSpPr>
      <p:grpSpPr>
        <a:xfrm>
          <a:off x="0" y="0"/>
          <a:ext cx="0" cy="0"/>
          <a:chOff x="0" y="0"/>
          <a:chExt cx="0" cy="0"/>
        </a:xfrm>
      </p:grpSpPr>
      <p:sp>
        <p:nvSpPr>
          <p:cNvPr id="161" name="Google Shape;161;p13"/>
          <p:cNvSpPr txBox="1"/>
          <p:nvPr>
            <p:ph type="title"/>
          </p:nvPr>
        </p:nvSpPr>
        <p:spPr>
          <a:xfrm>
            <a:off x="758952" y="1234440"/>
            <a:ext cx="10671048" cy="768096"/>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13"/>
          <p:cNvSpPr txBox="1"/>
          <p:nvPr>
            <p:ph idx="11" type="ftr"/>
          </p:nvPr>
        </p:nvSpPr>
        <p:spPr>
          <a:xfrm>
            <a:off x="621792" y="457200"/>
            <a:ext cx="32004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13"/>
          <p:cNvSpPr txBox="1"/>
          <p:nvPr>
            <p:ph idx="12" type="sldNum"/>
          </p:nvPr>
        </p:nvSpPr>
        <p:spPr>
          <a:xfrm>
            <a:off x="10945368" y="457200"/>
            <a:ext cx="987552"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64" name="Google Shape;164;p13"/>
          <p:cNvSpPr txBox="1"/>
          <p:nvPr>
            <p:ph idx="1" type="body"/>
          </p:nvPr>
        </p:nvSpPr>
        <p:spPr>
          <a:xfrm>
            <a:off x="713232" y="2743200"/>
            <a:ext cx="3328416" cy="3557016"/>
          </a:xfrm>
          <a:prstGeom prst="rect">
            <a:avLst/>
          </a:prstGeom>
          <a:noFill/>
          <a:ln cap="flat" cmpd="sng" w="12700">
            <a:solidFill>
              <a:schemeClr val="accent3"/>
            </a:solidFill>
            <a:prstDash val="solid"/>
            <a:round/>
            <a:headEnd len="sm" w="sm" type="none"/>
            <a:tailEnd len="sm" w="sm" type="none"/>
          </a:ln>
        </p:spPr>
        <p:txBody>
          <a:bodyPr anchorCtr="0" anchor="t" bIns="45700" lIns="91425" spcFirstLastPara="1" rIns="91425" wrap="square" tIns="68580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a:ea typeface="Arial"/>
                <a:cs typeface="Arial"/>
                <a:sym typeface="Arial"/>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5" name="Google Shape;165;p13"/>
          <p:cNvSpPr/>
          <p:nvPr>
            <p:ph idx="2" type="pic"/>
          </p:nvPr>
        </p:nvSpPr>
        <p:spPr>
          <a:xfrm>
            <a:off x="1911096" y="2258568"/>
            <a:ext cx="932688" cy="932688"/>
          </a:xfrm>
          <a:prstGeom prst="ellipse">
            <a:avLst/>
          </a:prstGeom>
          <a:solidFill>
            <a:schemeClr val="accent3"/>
          </a:solidFill>
          <a:ln>
            <a:noFill/>
          </a:ln>
        </p:spPr>
      </p:sp>
      <p:sp>
        <p:nvSpPr>
          <p:cNvPr id="166" name="Google Shape;166;p13"/>
          <p:cNvSpPr txBox="1"/>
          <p:nvPr>
            <p:ph idx="3" type="body"/>
          </p:nvPr>
        </p:nvSpPr>
        <p:spPr>
          <a:xfrm>
            <a:off x="992124" y="3950208"/>
            <a:ext cx="2770632" cy="2206752"/>
          </a:xfrm>
          <a:prstGeom prst="rect">
            <a:avLst/>
          </a:prstGeom>
          <a:noFill/>
          <a:ln>
            <a:noFill/>
          </a:ln>
        </p:spPr>
        <p:txBody>
          <a:bodyPr anchorCtr="0" anchor="t" bIns="45700" lIns="91425" spcFirstLastPara="1" rIns="91425" wrap="square" tIns="45700">
            <a:noAutofit/>
          </a:bodyPr>
          <a:lstStyle>
            <a:lvl1pPr indent="-323850" lvl="0" marL="457200" algn="l">
              <a:lnSpc>
                <a:spcPct val="100000"/>
              </a:lnSpc>
              <a:spcBef>
                <a:spcPts val="360"/>
              </a:spcBef>
              <a:spcAft>
                <a:spcPts val="0"/>
              </a:spcAft>
              <a:buClr>
                <a:schemeClr val="accent6"/>
              </a:buClr>
              <a:buSzPts val="1500"/>
              <a:buFont typeface="Arial"/>
              <a:buChar char="•"/>
              <a:defRPr sz="15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13"/>
          <p:cNvSpPr txBox="1"/>
          <p:nvPr>
            <p:ph idx="4" type="body"/>
          </p:nvPr>
        </p:nvSpPr>
        <p:spPr>
          <a:xfrm>
            <a:off x="4443984" y="2743200"/>
            <a:ext cx="3328416" cy="3557016"/>
          </a:xfrm>
          <a:prstGeom prst="rect">
            <a:avLst/>
          </a:prstGeom>
          <a:noFill/>
          <a:ln cap="flat" cmpd="sng" w="12700">
            <a:solidFill>
              <a:schemeClr val="accent1"/>
            </a:solidFill>
            <a:prstDash val="solid"/>
            <a:round/>
            <a:headEnd len="sm" w="sm" type="none"/>
            <a:tailEnd len="sm" w="sm" type="none"/>
          </a:ln>
        </p:spPr>
        <p:txBody>
          <a:bodyPr anchorCtr="0" anchor="t" bIns="45700" lIns="91425" spcFirstLastPara="1" rIns="91425" wrap="square" tIns="68580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a:ea typeface="Arial"/>
                <a:cs typeface="Arial"/>
                <a:sym typeface="Arial"/>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8" name="Google Shape;168;p13"/>
          <p:cNvSpPr/>
          <p:nvPr>
            <p:ph idx="5" type="pic"/>
          </p:nvPr>
        </p:nvSpPr>
        <p:spPr>
          <a:xfrm>
            <a:off x="5641848" y="2258568"/>
            <a:ext cx="932688" cy="932688"/>
          </a:xfrm>
          <a:prstGeom prst="ellipse">
            <a:avLst/>
          </a:prstGeom>
          <a:solidFill>
            <a:schemeClr val="accent1"/>
          </a:solidFill>
          <a:ln>
            <a:noFill/>
          </a:ln>
        </p:spPr>
      </p:sp>
      <p:sp>
        <p:nvSpPr>
          <p:cNvPr id="169" name="Google Shape;169;p13"/>
          <p:cNvSpPr txBox="1"/>
          <p:nvPr>
            <p:ph idx="6" type="body"/>
          </p:nvPr>
        </p:nvSpPr>
        <p:spPr>
          <a:xfrm>
            <a:off x="4722876" y="3950208"/>
            <a:ext cx="2770632" cy="2206752"/>
          </a:xfrm>
          <a:prstGeom prst="rect">
            <a:avLst/>
          </a:prstGeom>
          <a:noFill/>
          <a:ln>
            <a:noFill/>
          </a:ln>
        </p:spPr>
        <p:txBody>
          <a:bodyPr anchorCtr="0" anchor="t" bIns="45700" lIns="91425" spcFirstLastPara="1" rIns="91425" wrap="square" tIns="45700">
            <a:noAutofit/>
          </a:bodyPr>
          <a:lstStyle>
            <a:lvl1pPr indent="-323850" lvl="0" marL="457200" algn="l">
              <a:lnSpc>
                <a:spcPct val="100000"/>
              </a:lnSpc>
              <a:spcBef>
                <a:spcPts val="360"/>
              </a:spcBef>
              <a:spcAft>
                <a:spcPts val="0"/>
              </a:spcAft>
              <a:buClr>
                <a:schemeClr val="accent6"/>
              </a:buClr>
              <a:buSzPts val="1500"/>
              <a:buFont typeface="Arial"/>
              <a:buChar char="•"/>
              <a:defRPr sz="15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13"/>
          <p:cNvSpPr txBox="1"/>
          <p:nvPr>
            <p:ph idx="7" type="body"/>
          </p:nvPr>
        </p:nvSpPr>
        <p:spPr>
          <a:xfrm>
            <a:off x="8092440" y="2743200"/>
            <a:ext cx="3328416" cy="3557016"/>
          </a:xfrm>
          <a:prstGeom prst="rect">
            <a:avLst/>
          </a:prstGeom>
          <a:noFill/>
          <a:ln cap="flat" cmpd="sng" w="12700">
            <a:solidFill>
              <a:schemeClr val="accent4"/>
            </a:solidFill>
            <a:prstDash val="solid"/>
            <a:round/>
            <a:headEnd len="sm" w="sm" type="none"/>
            <a:tailEnd len="sm" w="sm" type="none"/>
          </a:ln>
        </p:spPr>
        <p:txBody>
          <a:bodyPr anchorCtr="0" anchor="t" bIns="45700" lIns="91425" spcFirstLastPara="1" rIns="91425" wrap="square" tIns="68580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a:ea typeface="Arial"/>
                <a:cs typeface="Arial"/>
                <a:sym typeface="Arial"/>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1" name="Google Shape;171;p13"/>
          <p:cNvSpPr/>
          <p:nvPr>
            <p:ph idx="8" type="pic"/>
          </p:nvPr>
        </p:nvSpPr>
        <p:spPr>
          <a:xfrm>
            <a:off x="9290304" y="2258568"/>
            <a:ext cx="932688" cy="932688"/>
          </a:xfrm>
          <a:prstGeom prst="ellipse">
            <a:avLst/>
          </a:prstGeom>
          <a:solidFill>
            <a:schemeClr val="accent4"/>
          </a:solidFill>
          <a:ln>
            <a:noFill/>
          </a:ln>
        </p:spPr>
      </p:sp>
      <p:sp>
        <p:nvSpPr>
          <p:cNvPr id="172" name="Google Shape;172;p13"/>
          <p:cNvSpPr txBox="1"/>
          <p:nvPr>
            <p:ph idx="9" type="body"/>
          </p:nvPr>
        </p:nvSpPr>
        <p:spPr>
          <a:xfrm>
            <a:off x="8371332" y="3950208"/>
            <a:ext cx="2770632" cy="2206752"/>
          </a:xfrm>
          <a:prstGeom prst="rect">
            <a:avLst/>
          </a:prstGeom>
          <a:noFill/>
          <a:ln>
            <a:noFill/>
          </a:ln>
        </p:spPr>
        <p:txBody>
          <a:bodyPr anchorCtr="0" anchor="t" bIns="45700" lIns="91425" spcFirstLastPara="1" rIns="91425" wrap="square" tIns="45700">
            <a:noAutofit/>
          </a:bodyPr>
          <a:lstStyle>
            <a:lvl1pPr indent="-323850" lvl="0" marL="457200" algn="l">
              <a:lnSpc>
                <a:spcPct val="100000"/>
              </a:lnSpc>
              <a:spcBef>
                <a:spcPts val="360"/>
              </a:spcBef>
              <a:spcAft>
                <a:spcPts val="0"/>
              </a:spcAft>
              <a:buClr>
                <a:schemeClr val="accent6"/>
              </a:buClr>
              <a:buSzPts val="1500"/>
              <a:buFont typeface="Arial"/>
              <a:buChar char="•"/>
              <a:defRPr sz="15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173" name="Shape 173"/>
        <p:cNvGrpSpPr/>
        <p:nvPr/>
      </p:nvGrpSpPr>
      <p:grpSpPr>
        <a:xfrm>
          <a:off x="0" y="0"/>
          <a:ext cx="0" cy="0"/>
          <a:chOff x="0" y="0"/>
          <a:chExt cx="0" cy="0"/>
        </a:xfrm>
      </p:grpSpPr>
      <p:sp>
        <p:nvSpPr>
          <p:cNvPr descr="preencoded.png" id="174" name="Google Shape;174;p14"/>
          <p:cNvSpPr/>
          <p:nvPr/>
        </p:nvSpPr>
        <p:spPr>
          <a:xfrm>
            <a:off x="8758238" y="-14287"/>
            <a:ext cx="3433763" cy="3452812"/>
          </a:xfrm>
          <a:custGeom>
            <a:rect b="b" l="l" r="r" t="t"/>
            <a:pathLst>
              <a:path extrusionOk="0" h="3452812" w="3433763">
                <a:moveTo>
                  <a:pt x="3433763" y="0"/>
                </a:moveTo>
                <a:lnTo>
                  <a:pt x="3433763" y="3452813"/>
                </a:lnTo>
                <a:lnTo>
                  <a:pt x="0" y="3452813"/>
                </a:lnTo>
                <a:cubicBezTo>
                  <a:pt x="0" y="1545912"/>
                  <a:pt x="1537383" y="0"/>
                  <a:pt x="3433763"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descr="preencoded.png" id="175" name="Google Shape;175;p14"/>
          <p:cNvSpPr/>
          <p:nvPr/>
        </p:nvSpPr>
        <p:spPr>
          <a:xfrm>
            <a:off x="8758238" y="3438525"/>
            <a:ext cx="3433763" cy="3433762"/>
          </a:xfrm>
          <a:custGeom>
            <a:rect b="b" l="l" r="r" t="t"/>
            <a:pathLst>
              <a:path extrusionOk="0" h="3433762" w="3433763">
                <a:moveTo>
                  <a:pt x="0" y="0"/>
                </a:moveTo>
                <a:lnTo>
                  <a:pt x="3433763" y="0"/>
                </a:lnTo>
                <a:lnTo>
                  <a:pt x="3433763" y="3433763"/>
                </a:lnTo>
                <a:cubicBezTo>
                  <a:pt x="1537383" y="3433763"/>
                  <a:pt x="0" y="1896380"/>
                  <a:pt x="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descr="preencoded.png" id="176" name="Google Shape;176;p14"/>
          <p:cNvSpPr/>
          <p:nvPr/>
        </p:nvSpPr>
        <p:spPr>
          <a:xfrm flipH="1" rot="10800000">
            <a:off x="9991725" y="1247775"/>
            <a:ext cx="2200275" cy="2181225"/>
          </a:xfrm>
          <a:custGeom>
            <a:rect b="b" l="l" r="r" t="t"/>
            <a:pathLst>
              <a:path extrusionOk="0" h="2181225" w="2200275">
                <a:moveTo>
                  <a:pt x="0" y="0"/>
                </a:moveTo>
                <a:cubicBezTo>
                  <a:pt x="0" y="1204689"/>
                  <a:pt x="985061" y="2181225"/>
                  <a:pt x="2200275" y="2181225"/>
                </a:cubicBezTo>
                <a:lnTo>
                  <a:pt x="2200275" y="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descr="preencoded.png" id="177" name="Google Shape;177;p14"/>
          <p:cNvSpPr/>
          <p:nvPr/>
        </p:nvSpPr>
        <p:spPr>
          <a:xfrm flipH="1" rot="10800000">
            <a:off x="-20086" y="4580051"/>
            <a:ext cx="2277948" cy="2277948"/>
          </a:xfrm>
          <a:custGeom>
            <a:rect b="b" l="l" r="r" t="t"/>
            <a:pathLst>
              <a:path extrusionOk="0" h="2277948" w="2277948">
                <a:moveTo>
                  <a:pt x="0" y="2277948"/>
                </a:moveTo>
                <a:cubicBezTo>
                  <a:pt x="1258034" y="2277948"/>
                  <a:pt x="2277948" y="1258034"/>
                  <a:pt x="2277948" y="0"/>
                </a:cubicBezTo>
                <a:lnTo>
                  <a:pt x="0" y="0"/>
                </a:lnTo>
                <a:lnTo>
                  <a:pt x="0" y="227794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descr="preencoded.png" id="178" name="Google Shape;178;p14"/>
          <p:cNvPicPr preferRelativeResize="0"/>
          <p:nvPr/>
        </p:nvPicPr>
        <p:blipFill rotWithShape="1">
          <a:blip r:embed="rId2">
            <a:alphaModFix/>
          </a:blip>
          <a:srcRect b="0" l="0" r="0" t="0"/>
          <a:stretch/>
        </p:blipFill>
        <p:spPr>
          <a:xfrm>
            <a:off x="9991886" y="3441269"/>
            <a:ext cx="2200114" cy="2200114"/>
          </a:xfrm>
          <a:prstGeom prst="rect">
            <a:avLst/>
          </a:prstGeom>
          <a:noFill/>
          <a:ln>
            <a:noFill/>
          </a:ln>
        </p:spPr>
      </p:pic>
      <p:sp>
        <p:nvSpPr>
          <p:cNvPr descr="preencoded.png" id="179" name="Google Shape;179;p14"/>
          <p:cNvSpPr/>
          <p:nvPr/>
        </p:nvSpPr>
        <p:spPr>
          <a:xfrm>
            <a:off x="1707959" y="5667616"/>
            <a:ext cx="775021" cy="775021"/>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80" name="Google Shape;180;p14"/>
          <p:cNvSpPr txBox="1"/>
          <p:nvPr>
            <p:ph type="title"/>
          </p:nvPr>
        </p:nvSpPr>
        <p:spPr>
          <a:xfrm>
            <a:off x="1508760" y="1883664"/>
            <a:ext cx="6766560" cy="76809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6"/>
              </a:buClr>
              <a:buSzPts val="4400"/>
              <a:buFont typeface="Arial Blac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14"/>
          <p:cNvSpPr txBox="1"/>
          <p:nvPr>
            <p:ph idx="1" type="body"/>
          </p:nvPr>
        </p:nvSpPr>
        <p:spPr>
          <a:xfrm>
            <a:off x="1508760" y="2837688"/>
            <a:ext cx="5879592" cy="270052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60"/>
              </a:spcBef>
              <a:spcAft>
                <a:spcPts val="0"/>
              </a:spcAft>
              <a:buClr>
                <a:schemeClr val="accent6"/>
              </a:buClr>
              <a:buSzPts val="1500"/>
              <a:buNone/>
              <a:defRPr sz="1500"/>
            </a:lvl1pPr>
            <a:lvl2pPr indent="-323850" lvl="1" marL="914400" algn="l">
              <a:lnSpc>
                <a:spcPct val="100000"/>
              </a:lnSpc>
              <a:spcBef>
                <a:spcPts val="360"/>
              </a:spcBef>
              <a:spcAft>
                <a:spcPts val="0"/>
              </a:spcAft>
              <a:buClr>
                <a:schemeClr val="accent6"/>
              </a:buClr>
              <a:buSzPts val="1500"/>
              <a:buChar char="•"/>
              <a:defRPr sz="1500"/>
            </a:lvl2pPr>
            <a:lvl3pPr indent="-323850" lvl="2" marL="1371600" algn="l">
              <a:lnSpc>
                <a:spcPct val="100000"/>
              </a:lnSpc>
              <a:spcBef>
                <a:spcPts val="360"/>
              </a:spcBef>
              <a:spcAft>
                <a:spcPts val="0"/>
              </a:spcAft>
              <a:buClr>
                <a:schemeClr val="accent6"/>
              </a:buClr>
              <a:buSzPts val="1500"/>
              <a:buChar char="•"/>
              <a:defRPr sz="1500"/>
            </a:lvl3pPr>
            <a:lvl4pPr indent="-323850" lvl="3" marL="1828800" algn="l">
              <a:lnSpc>
                <a:spcPct val="100000"/>
              </a:lnSpc>
              <a:spcBef>
                <a:spcPts val="360"/>
              </a:spcBef>
              <a:spcAft>
                <a:spcPts val="0"/>
              </a:spcAft>
              <a:buClr>
                <a:schemeClr val="accent6"/>
              </a:buClr>
              <a:buSzPts val="1500"/>
              <a:buChar char="•"/>
              <a:defRPr sz="1500"/>
            </a:lvl4pPr>
            <a:lvl5pPr indent="-323850" lvl="4" marL="2286000" algn="l">
              <a:lnSpc>
                <a:spcPct val="100000"/>
              </a:lnSpc>
              <a:spcBef>
                <a:spcPts val="360"/>
              </a:spcBef>
              <a:spcAft>
                <a:spcPts val="0"/>
              </a:spcAft>
              <a:buClr>
                <a:schemeClr val="accent6"/>
              </a:buClr>
              <a:buSzPts val="1500"/>
              <a:buChar char="•"/>
              <a:defRPr sz="15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14"/>
          <p:cNvSpPr txBox="1"/>
          <p:nvPr>
            <p:ph idx="12" type="sldNum"/>
          </p:nvPr>
        </p:nvSpPr>
        <p:spPr>
          <a:xfrm>
            <a:off x="10945368" y="457200"/>
            <a:ext cx="987552"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83" name="Google Shape;183;p14"/>
          <p:cNvSpPr txBox="1"/>
          <p:nvPr>
            <p:ph idx="11" type="ftr"/>
          </p:nvPr>
        </p:nvSpPr>
        <p:spPr>
          <a:xfrm>
            <a:off x="621792" y="457200"/>
            <a:ext cx="32004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accent6"/>
        </a:solidFill>
      </p:bgPr>
    </p:bg>
    <p:spTree>
      <p:nvGrpSpPr>
        <p:cNvPr id="184" name="Shape 184"/>
        <p:cNvGrpSpPr/>
        <p:nvPr/>
      </p:nvGrpSpPr>
      <p:grpSpPr>
        <a:xfrm>
          <a:off x="0" y="0"/>
          <a:ext cx="0" cy="0"/>
          <a:chOff x="0" y="0"/>
          <a:chExt cx="0" cy="0"/>
        </a:xfrm>
      </p:grpSpPr>
      <p:sp>
        <p:nvSpPr>
          <p:cNvPr id="185" name="Google Shape;185;p15"/>
          <p:cNvSpPr/>
          <p:nvPr/>
        </p:nvSpPr>
        <p:spPr>
          <a:xfrm>
            <a:off x="0" y="0"/>
            <a:ext cx="8948738" cy="6858000"/>
          </a:xfrm>
          <a:custGeom>
            <a:rect b="b" l="l" r="r" t="t"/>
            <a:pathLst>
              <a:path extrusionOk="0" h="6858000" w="8948738">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descr="preencoded.png" id="186" name="Google Shape;186;p15"/>
          <p:cNvSpPr/>
          <p:nvPr/>
        </p:nvSpPr>
        <p:spPr>
          <a:xfrm>
            <a:off x="7538626" y="13142"/>
            <a:ext cx="4653374" cy="6831717"/>
          </a:xfrm>
          <a:custGeom>
            <a:rect b="b" l="l" r="r" t="t"/>
            <a:pathLst>
              <a:path extrusionOk="0" h="6831717" w="4653374">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descr="preencoded.png" id="187" name="Google Shape;187;p15"/>
          <p:cNvPicPr preferRelativeResize="0"/>
          <p:nvPr/>
        </p:nvPicPr>
        <p:blipFill rotWithShape="1">
          <a:blip r:embed="rId2">
            <a:alphaModFix/>
          </a:blip>
          <a:srcRect b="0" l="0" r="0" t="0"/>
          <a:stretch/>
        </p:blipFill>
        <p:spPr>
          <a:xfrm>
            <a:off x="8737234" y="-25041"/>
            <a:ext cx="3432191" cy="3432191"/>
          </a:xfrm>
          <a:prstGeom prst="rect">
            <a:avLst/>
          </a:prstGeom>
          <a:noFill/>
          <a:ln>
            <a:noFill/>
          </a:ln>
        </p:spPr>
      </p:pic>
      <p:sp>
        <p:nvSpPr>
          <p:cNvPr id="188" name="Google Shape;188;p15"/>
          <p:cNvSpPr txBox="1"/>
          <p:nvPr>
            <p:ph type="ctrTitle"/>
          </p:nvPr>
        </p:nvSpPr>
        <p:spPr>
          <a:xfrm>
            <a:off x="1527048" y="1975104"/>
            <a:ext cx="4169664" cy="667512"/>
          </a:xfrm>
          <a:prstGeom prst="rect">
            <a:avLst/>
          </a:prstGeom>
          <a:noFill/>
          <a:ln>
            <a:noFill/>
          </a:ln>
        </p:spPr>
        <p:txBody>
          <a:bodyPr anchorCtr="0" anchor="ctr" bIns="45700" lIns="91425" spcFirstLastPara="1" rIns="91425" wrap="square" tIns="0">
            <a:noAutofit/>
          </a:bodyPr>
          <a:lstStyle>
            <a:lvl1pPr lvl="0" algn="l">
              <a:lnSpc>
                <a:spcPct val="110795"/>
              </a:lnSpc>
              <a:spcBef>
                <a:spcPts val="0"/>
              </a:spcBef>
              <a:spcAft>
                <a:spcPts val="0"/>
              </a:spcAft>
              <a:buClr>
                <a:schemeClr val="accent6"/>
              </a:buClr>
              <a:buSzPts val="4400"/>
              <a:buFont typeface="Arial Black"/>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15"/>
          <p:cNvSpPr txBox="1"/>
          <p:nvPr>
            <p:ph idx="1" type="subTitle"/>
          </p:nvPr>
        </p:nvSpPr>
        <p:spPr>
          <a:xfrm>
            <a:off x="1545336" y="2846832"/>
            <a:ext cx="4169664" cy="2176272"/>
          </a:xfrm>
          <a:prstGeom prst="rect">
            <a:avLst/>
          </a:prstGeom>
          <a:noFill/>
          <a:ln>
            <a:noFill/>
          </a:ln>
        </p:spPr>
        <p:txBody>
          <a:bodyPr anchorCtr="0" anchor="t" bIns="0" lIns="91425" spcFirstLastPara="1" rIns="91425" wrap="square" tIns="0">
            <a:noAutofit/>
          </a:bodyPr>
          <a:lstStyle>
            <a:lvl1pPr lvl="0" algn="l">
              <a:lnSpc>
                <a:spcPct val="100000"/>
              </a:lnSpc>
              <a:spcBef>
                <a:spcPts val="576"/>
              </a:spcBef>
              <a:spcAft>
                <a:spcPts val="0"/>
              </a:spcAft>
              <a:buClr>
                <a:schemeClr val="accent6"/>
              </a:buClr>
              <a:buSzPts val="2400"/>
              <a:buNone/>
              <a:defRPr sz="2400"/>
            </a:lvl1pPr>
            <a:lvl2pPr lvl="1" algn="ctr">
              <a:lnSpc>
                <a:spcPct val="100000"/>
              </a:lnSpc>
              <a:spcBef>
                <a:spcPts val="360"/>
              </a:spcBef>
              <a:spcAft>
                <a:spcPts val="0"/>
              </a:spcAft>
              <a:buClr>
                <a:schemeClr val="accent6"/>
              </a:buClr>
              <a:buSzPts val="2000"/>
              <a:buNone/>
              <a:defRPr sz="2000"/>
            </a:lvl2pPr>
            <a:lvl3pPr lvl="2" algn="ctr">
              <a:lnSpc>
                <a:spcPct val="100000"/>
              </a:lnSpc>
              <a:spcBef>
                <a:spcPts val="360"/>
              </a:spcBef>
              <a:spcAft>
                <a:spcPts val="0"/>
              </a:spcAft>
              <a:buClr>
                <a:schemeClr val="accent6"/>
              </a:buClr>
              <a:buSzPts val="1800"/>
              <a:buNone/>
              <a:defRPr sz="1800"/>
            </a:lvl3pPr>
            <a:lvl4pPr lvl="3" algn="ctr">
              <a:lnSpc>
                <a:spcPct val="100000"/>
              </a:lnSpc>
              <a:spcBef>
                <a:spcPts val="360"/>
              </a:spcBef>
              <a:spcAft>
                <a:spcPts val="0"/>
              </a:spcAft>
              <a:buClr>
                <a:schemeClr val="accent6"/>
              </a:buClr>
              <a:buSzPts val="1600"/>
              <a:buNone/>
              <a:defRPr sz="1600"/>
            </a:lvl4pPr>
            <a:lvl5pPr lvl="4" algn="ctr">
              <a:lnSpc>
                <a:spcPct val="100000"/>
              </a:lnSpc>
              <a:spcBef>
                <a:spcPts val="360"/>
              </a:spcBef>
              <a:spcAft>
                <a:spcPts val="0"/>
              </a:spcAft>
              <a:buClr>
                <a:schemeClr val="accent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p:cSld name="Title and Chart">
    <p:spTree>
      <p:nvGrpSpPr>
        <p:cNvPr id="190" name="Shape 190"/>
        <p:cNvGrpSpPr/>
        <p:nvPr/>
      </p:nvGrpSpPr>
      <p:grpSpPr>
        <a:xfrm>
          <a:off x="0" y="0"/>
          <a:ext cx="0" cy="0"/>
          <a:chOff x="0" y="0"/>
          <a:chExt cx="0" cy="0"/>
        </a:xfrm>
      </p:grpSpPr>
      <p:sp>
        <p:nvSpPr>
          <p:cNvPr id="191" name="Google Shape;191;p16"/>
          <p:cNvSpPr/>
          <p:nvPr/>
        </p:nvSpPr>
        <p:spPr>
          <a:xfrm>
            <a:off x="1" y="0"/>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92" name="Google Shape;192;p16"/>
          <p:cNvSpPr txBox="1"/>
          <p:nvPr>
            <p:ph type="title"/>
          </p:nvPr>
        </p:nvSpPr>
        <p:spPr>
          <a:xfrm>
            <a:off x="758952" y="1216152"/>
            <a:ext cx="10671048" cy="768096"/>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16"/>
          <p:cNvSpPr txBox="1"/>
          <p:nvPr>
            <p:ph idx="1" type="body"/>
          </p:nvPr>
        </p:nvSpPr>
        <p:spPr>
          <a:xfrm>
            <a:off x="539496" y="2103120"/>
            <a:ext cx="11119104" cy="443484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accent6"/>
              </a:buClr>
              <a:buSzPts val="1800"/>
              <a:buChar char="•"/>
              <a:defRPr sz="1800"/>
            </a:lvl1pPr>
            <a:lvl2pPr indent="-330200" lvl="1" marL="914400" algn="l">
              <a:lnSpc>
                <a:spcPct val="100000"/>
              </a:lnSpc>
              <a:spcBef>
                <a:spcPts val="360"/>
              </a:spcBef>
              <a:spcAft>
                <a:spcPts val="0"/>
              </a:spcAft>
              <a:buClr>
                <a:schemeClr val="accent6"/>
              </a:buClr>
              <a:buSzPts val="1600"/>
              <a:buChar char="•"/>
              <a:defRPr sz="1600"/>
            </a:lvl2pPr>
            <a:lvl3pPr indent="-317500" lvl="2" marL="1371600" algn="l">
              <a:lnSpc>
                <a:spcPct val="100000"/>
              </a:lnSpc>
              <a:spcBef>
                <a:spcPts val="360"/>
              </a:spcBef>
              <a:spcAft>
                <a:spcPts val="0"/>
              </a:spcAft>
              <a:buClr>
                <a:schemeClr val="accent6"/>
              </a:buClr>
              <a:buSzPts val="1400"/>
              <a:buChar char="•"/>
              <a:defRPr sz="1400"/>
            </a:lvl3pPr>
            <a:lvl4pPr indent="-304800" lvl="3" marL="1828800" algn="l">
              <a:lnSpc>
                <a:spcPct val="100000"/>
              </a:lnSpc>
              <a:spcBef>
                <a:spcPts val="360"/>
              </a:spcBef>
              <a:spcAft>
                <a:spcPts val="0"/>
              </a:spcAft>
              <a:buClr>
                <a:schemeClr val="accent6"/>
              </a:buClr>
              <a:buSzPts val="1200"/>
              <a:buChar char="•"/>
              <a:defRPr sz="1200"/>
            </a:lvl4pPr>
            <a:lvl5pPr indent="-304800" lvl="4" marL="2286000" algn="l">
              <a:lnSpc>
                <a:spcPct val="100000"/>
              </a:lnSpc>
              <a:spcBef>
                <a:spcPts val="360"/>
              </a:spcBef>
              <a:spcAft>
                <a:spcPts val="0"/>
              </a:spcAft>
              <a:buClr>
                <a:schemeClr val="accent6"/>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16"/>
          <p:cNvSpPr txBox="1"/>
          <p:nvPr>
            <p:ph idx="11" type="ftr"/>
          </p:nvPr>
        </p:nvSpPr>
        <p:spPr>
          <a:xfrm>
            <a:off x="621792" y="457200"/>
            <a:ext cx="32004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16"/>
          <p:cNvSpPr txBox="1"/>
          <p:nvPr>
            <p:ph idx="12" type="sldNum"/>
          </p:nvPr>
        </p:nvSpPr>
        <p:spPr>
          <a:xfrm>
            <a:off x="10945368" y="457200"/>
            <a:ext cx="987552"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96" name="Shape 196"/>
        <p:cNvGrpSpPr/>
        <p:nvPr/>
      </p:nvGrpSpPr>
      <p:grpSpPr>
        <a:xfrm>
          <a:off x="0" y="0"/>
          <a:ext cx="0" cy="0"/>
          <a:chOff x="0" y="0"/>
          <a:chExt cx="0" cy="0"/>
        </a:xfrm>
      </p:grpSpPr>
      <p:sp>
        <p:nvSpPr>
          <p:cNvPr descr="preencoded.png" id="197" name="Google Shape;197;p17"/>
          <p:cNvSpPr/>
          <p:nvPr/>
        </p:nvSpPr>
        <p:spPr>
          <a:xfrm>
            <a:off x="-5568" y="-2784"/>
            <a:ext cx="3443288" cy="6891337"/>
          </a:xfrm>
          <a:custGeom>
            <a:rect b="b" l="l" r="r" t="t"/>
            <a:pathLst>
              <a:path extrusionOk="0" h="6891337" w="3443288">
                <a:moveTo>
                  <a:pt x="3443288" y="0"/>
                </a:moveTo>
                <a:lnTo>
                  <a:pt x="0" y="0"/>
                </a:lnTo>
                <a:lnTo>
                  <a:pt x="0" y="6891338"/>
                </a:lnTo>
                <a:lnTo>
                  <a:pt x="3443288" y="6891338"/>
                </a:lnTo>
                <a:lnTo>
                  <a:pt x="3443288"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descr="preencoded.png" id="198" name="Google Shape;198;p17"/>
          <p:cNvPicPr preferRelativeResize="0"/>
          <p:nvPr/>
        </p:nvPicPr>
        <p:blipFill rotWithShape="1">
          <a:blip r:embed="rId2">
            <a:alphaModFix/>
          </a:blip>
          <a:srcRect b="0" l="0" r="0" t="0"/>
          <a:stretch/>
        </p:blipFill>
        <p:spPr>
          <a:xfrm>
            <a:off x="1703311" y="-2784"/>
            <a:ext cx="1734410" cy="5167313"/>
          </a:xfrm>
          <a:prstGeom prst="rect">
            <a:avLst/>
          </a:prstGeom>
          <a:noFill/>
          <a:ln>
            <a:noFill/>
          </a:ln>
        </p:spPr>
      </p:pic>
      <p:sp>
        <p:nvSpPr>
          <p:cNvPr id="199" name="Google Shape;199;p17"/>
          <p:cNvSpPr/>
          <p:nvPr/>
        </p:nvSpPr>
        <p:spPr>
          <a:xfrm>
            <a:off x="1721621" y="-2784"/>
            <a:ext cx="1716115" cy="1720853"/>
          </a:xfrm>
          <a:custGeom>
            <a:rect b="b" l="l" r="r" t="t"/>
            <a:pathLst>
              <a:path extrusionOk="0" h="1720853" w="1716115">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descr="preencoded.png" id="200" name="Google Shape;200;p17"/>
          <p:cNvSpPr/>
          <p:nvPr/>
        </p:nvSpPr>
        <p:spPr>
          <a:xfrm>
            <a:off x="-5568" y="3440504"/>
            <a:ext cx="3443288" cy="3448050"/>
          </a:xfrm>
          <a:custGeom>
            <a:rect b="b" l="l" r="r" t="t"/>
            <a:pathLst>
              <a:path extrusionOk="0" h="3448050" w="3443288">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descr="preencoded.png" id="201" name="Google Shape;201;p17"/>
          <p:cNvPicPr preferRelativeResize="0"/>
          <p:nvPr/>
        </p:nvPicPr>
        <p:blipFill rotWithShape="1">
          <a:blip r:embed="rId3">
            <a:alphaModFix/>
          </a:blip>
          <a:srcRect b="0" l="0" r="0" t="0"/>
          <a:stretch/>
        </p:blipFill>
        <p:spPr>
          <a:xfrm>
            <a:off x="1718457" y="3440504"/>
            <a:ext cx="1719263" cy="1724025"/>
          </a:xfrm>
          <a:prstGeom prst="rect">
            <a:avLst/>
          </a:prstGeom>
          <a:noFill/>
          <a:ln>
            <a:noFill/>
          </a:ln>
        </p:spPr>
      </p:pic>
      <p:sp>
        <p:nvSpPr>
          <p:cNvPr id="202" name="Google Shape;202;p17"/>
          <p:cNvSpPr txBox="1"/>
          <p:nvPr>
            <p:ph idx="11" type="ftr"/>
          </p:nvPr>
        </p:nvSpPr>
        <p:spPr>
          <a:xfrm>
            <a:off x="621792" y="457200"/>
            <a:ext cx="32004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17"/>
          <p:cNvSpPr txBox="1"/>
          <p:nvPr>
            <p:ph idx="12" type="sldNum"/>
          </p:nvPr>
        </p:nvSpPr>
        <p:spPr>
          <a:xfrm>
            <a:off x="10945368" y="457200"/>
            <a:ext cx="987552"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04" name="Google Shape;204;p17"/>
          <p:cNvSpPr txBox="1"/>
          <p:nvPr>
            <p:ph type="title"/>
          </p:nvPr>
        </p:nvSpPr>
        <p:spPr>
          <a:xfrm>
            <a:off x="3986784" y="1243584"/>
            <a:ext cx="8165592" cy="76809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 name="Google Shape;205;p17"/>
          <p:cNvSpPr txBox="1"/>
          <p:nvPr>
            <p:ph idx="1" type="body"/>
          </p:nvPr>
        </p:nvSpPr>
        <p:spPr>
          <a:xfrm>
            <a:off x="3685032" y="2255520"/>
            <a:ext cx="3741928" cy="4306380"/>
          </a:xfrm>
          <a:prstGeom prst="rect">
            <a:avLst/>
          </a:prstGeom>
          <a:noFill/>
          <a:ln>
            <a:noFill/>
          </a:ln>
        </p:spPr>
        <p:txBody>
          <a:bodyPr anchorCtr="0" anchor="t" bIns="45700" lIns="45700" spcFirstLastPara="1" rIns="45700" wrap="square" tIns="45700">
            <a:noAutofit/>
          </a:bodyPr>
          <a:lstStyle>
            <a:lvl1pPr indent="-323850" lvl="0" marL="457200" algn="l">
              <a:lnSpc>
                <a:spcPct val="100000"/>
              </a:lnSpc>
              <a:spcBef>
                <a:spcPts val="360"/>
              </a:spcBef>
              <a:spcAft>
                <a:spcPts val="0"/>
              </a:spcAft>
              <a:buClr>
                <a:schemeClr val="accent6"/>
              </a:buClr>
              <a:buSzPts val="1500"/>
              <a:buChar char="•"/>
              <a:defRPr sz="1500"/>
            </a:lvl1pPr>
            <a:lvl2pPr indent="-311150" lvl="1" marL="914400" algn="l">
              <a:lnSpc>
                <a:spcPct val="100000"/>
              </a:lnSpc>
              <a:spcBef>
                <a:spcPts val="360"/>
              </a:spcBef>
              <a:spcAft>
                <a:spcPts val="0"/>
              </a:spcAft>
              <a:buClr>
                <a:schemeClr val="accent6"/>
              </a:buClr>
              <a:buSzPts val="1300"/>
              <a:buChar char="•"/>
              <a:defRPr sz="1300"/>
            </a:lvl2pPr>
            <a:lvl3pPr indent="-304800" lvl="2" marL="1371600" algn="l">
              <a:lnSpc>
                <a:spcPct val="100000"/>
              </a:lnSpc>
              <a:spcBef>
                <a:spcPts val="360"/>
              </a:spcBef>
              <a:spcAft>
                <a:spcPts val="0"/>
              </a:spcAft>
              <a:buClr>
                <a:schemeClr val="accent6"/>
              </a:buClr>
              <a:buSzPts val="1200"/>
              <a:buChar char="•"/>
              <a:defRPr sz="1200"/>
            </a:lvl3pPr>
            <a:lvl4pPr indent="-304800" lvl="3" marL="1828800" algn="l">
              <a:lnSpc>
                <a:spcPct val="100000"/>
              </a:lnSpc>
              <a:spcBef>
                <a:spcPts val="360"/>
              </a:spcBef>
              <a:spcAft>
                <a:spcPts val="0"/>
              </a:spcAft>
              <a:buClr>
                <a:schemeClr val="accent6"/>
              </a:buClr>
              <a:buSzPts val="1200"/>
              <a:buChar char="•"/>
              <a:defRPr sz="1200"/>
            </a:lvl4pPr>
            <a:lvl5pPr indent="-304800" lvl="4" marL="2286000" algn="l">
              <a:lnSpc>
                <a:spcPct val="100000"/>
              </a:lnSpc>
              <a:spcBef>
                <a:spcPts val="360"/>
              </a:spcBef>
              <a:spcAft>
                <a:spcPts val="0"/>
              </a:spcAft>
              <a:buClr>
                <a:schemeClr val="accent6"/>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17"/>
          <p:cNvSpPr txBox="1"/>
          <p:nvPr>
            <p:ph idx="2" type="body"/>
          </p:nvPr>
        </p:nvSpPr>
        <p:spPr>
          <a:xfrm>
            <a:off x="7754112" y="2255520"/>
            <a:ext cx="3741928" cy="4306380"/>
          </a:xfrm>
          <a:prstGeom prst="rect">
            <a:avLst/>
          </a:prstGeom>
          <a:noFill/>
          <a:ln>
            <a:noFill/>
          </a:ln>
        </p:spPr>
        <p:txBody>
          <a:bodyPr anchorCtr="0" anchor="t" bIns="45700" lIns="45700" spcFirstLastPara="1" rIns="45700" wrap="square" tIns="45700">
            <a:noAutofit/>
          </a:bodyPr>
          <a:lstStyle>
            <a:lvl1pPr indent="-323850" lvl="0" marL="457200" algn="l">
              <a:lnSpc>
                <a:spcPct val="100000"/>
              </a:lnSpc>
              <a:spcBef>
                <a:spcPts val="360"/>
              </a:spcBef>
              <a:spcAft>
                <a:spcPts val="0"/>
              </a:spcAft>
              <a:buClr>
                <a:schemeClr val="accent6"/>
              </a:buClr>
              <a:buSzPts val="1500"/>
              <a:buChar char="•"/>
              <a:defRPr sz="1500"/>
            </a:lvl1pPr>
            <a:lvl2pPr indent="-311150" lvl="1" marL="914400" algn="l">
              <a:lnSpc>
                <a:spcPct val="100000"/>
              </a:lnSpc>
              <a:spcBef>
                <a:spcPts val="360"/>
              </a:spcBef>
              <a:spcAft>
                <a:spcPts val="0"/>
              </a:spcAft>
              <a:buClr>
                <a:schemeClr val="accent6"/>
              </a:buClr>
              <a:buSzPts val="1300"/>
              <a:buChar char="•"/>
              <a:defRPr sz="1300"/>
            </a:lvl2pPr>
            <a:lvl3pPr indent="-304800" lvl="2" marL="1371600" algn="l">
              <a:lnSpc>
                <a:spcPct val="100000"/>
              </a:lnSpc>
              <a:spcBef>
                <a:spcPts val="360"/>
              </a:spcBef>
              <a:spcAft>
                <a:spcPts val="0"/>
              </a:spcAft>
              <a:buClr>
                <a:schemeClr val="accent6"/>
              </a:buClr>
              <a:buSzPts val="1200"/>
              <a:buChar char="•"/>
              <a:defRPr sz="1200"/>
            </a:lvl3pPr>
            <a:lvl4pPr indent="-304800" lvl="3" marL="1828800" algn="l">
              <a:lnSpc>
                <a:spcPct val="100000"/>
              </a:lnSpc>
              <a:spcBef>
                <a:spcPts val="360"/>
              </a:spcBef>
              <a:spcAft>
                <a:spcPts val="0"/>
              </a:spcAft>
              <a:buClr>
                <a:schemeClr val="accent6"/>
              </a:buClr>
              <a:buSzPts val="1200"/>
              <a:buChar char="•"/>
              <a:defRPr sz="1200"/>
            </a:lvl4pPr>
            <a:lvl5pPr indent="-304800" lvl="4" marL="2286000" algn="l">
              <a:lnSpc>
                <a:spcPct val="100000"/>
              </a:lnSpc>
              <a:spcBef>
                <a:spcPts val="360"/>
              </a:spcBef>
              <a:spcAft>
                <a:spcPts val="0"/>
              </a:spcAft>
              <a:buClr>
                <a:schemeClr val="accent6"/>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7" name="Shape 207"/>
        <p:cNvGrpSpPr/>
        <p:nvPr/>
      </p:nvGrpSpPr>
      <p:grpSpPr>
        <a:xfrm>
          <a:off x="0" y="0"/>
          <a:ext cx="0" cy="0"/>
          <a:chOff x="0" y="0"/>
          <a:chExt cx="0" cy="0"/>
        </a:xfrm>
      </p:grpSpPr>
      <p:sp>
        <p:nvSpPr>
          <p:cNvPr id="208" name="Google Shape;208;p18"/>
          <p:cNvSpPr/>
          <p:nvPr/>
        </p:nvSpPr>
        <p:spPr>
          <a:xfrm>
            <a:off x="1" y="0"/>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09" name="Google Shape;209;p18"/>
          <p:cNvSpPr/>
          <p:nvPr/>
        </p:nvSpPr>
        <p:spPr>
          <a:xfrm rot="10800000">
            <a:off x="9949173" y="4755034"/>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10" name="Google Shape;210;p18"/>
          <p:cNvSpPr txBox="1"/>
          <p:nvPr>
            <p:ph type="title"/>
          </p:nvPr>
        </p:nvSpPr>
        <p:spPr>
          <a:xfrm>
            <a:off x="758952" y="1216152"/>
            <a:ext cx="10671048" cy="768096"/>
          </a:xfrm>
          <a:prstGeom prst="rect">
            <a:avLst/>
          </a:prstGeom>
          <a:noFill/>
          <a:ln>
            <a:noFill/>
          </a:ln>
        </p:spPr>
        <p:txBody>
          <a:bodyPr anchorCtr="0" anchor="t" bIns="45700" lIns="91425" spcFirstLastPara="1" rIns="91425" wrap="square" tIns="45700">
            <a:normAutofit/>
          </a:bodyPr>
          <a:lstStyle>
            <a:lvl1pPr lvl="0" algn="ctr">
              <a:lnSpc>
                <a:spcPct val="270833"/>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 name="Google Shape;211;p18"/>
          <p:cNvSpPr txBox="1"/>
          <p:nvPr>
            <p:ph idx="11" type="ftr"/>
          </p:nvPr>
        </p:nvSpPr>
        <p:spPr>
          <a:xfrm>
            <a:off x="621792" y="457200"/>
            <a:ext cx="32004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18"/>
          <p:cNvSpPr txBox="1"/>
          <p:nvPr>
            <p:ph idx="12" type="sldNum"/>
          </p:nvPr>
        </p:nvSpPr>
        <p:spPr>
          <a:xfrm>
            <a:off x="10945368" y="457200"/>
            <a:ext cx="987552"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3" name="Shape 213"/>
        <p:cNvGrpSpPr/>
        <p:nvPr/>
      </p:nvGrpSpPr>
      <p:grpSpPr>
        <a:xfrm>
          <a:off x="0" y="0"/>
          <a:ext cx="0" cy="0"/>
          <a:chOff x="0" y="0"/>
          <a:chExt cx="0" cy="0"/>
        </a:xfrm>
      </p:grpSpPr>
      <p:sp>
        <p:nvSpPr>
          <p:cNvPr id="214" name="Google Shape;214;p19"/>
          <p:cNvSpPr/>
          <p:nvPr/>
        </p:nvSpPr>
        <p:spPr>
          <a:xfrm>
            <a:off x="1" y="0"/>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15" name="Google Shape;215;p19"/>
          <p:cNvSpPr/>
          <p:nvPr/>
        </p:nvSpPr>
        <p:spPr>
          <a:xfrm rot="10800000">
            <a:off x="9949173" y="4755034"/>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16" name="Google Shape;216;p19"/>
          <p:cNvSpPr txBox="1"/>
          <p:nvPr>
            <p:ph idx="11" type="ftr"/>
          </p:nvPr>
        </p:nvSpPr>
        <p:spPr>
          <a:xfrm>
            <a:off x="621792" y="457200"/>
            <a:ext cx="32004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19"/>
          <p:cNvSpPr txBox="1"/>
          <p:nvPr>
            <p:ph idx="12" type="sldNum"/>
          </p:nvPr>
        </p:nvSpPr>
        <p:spPr>
          <a:xfrm>
            <a:off x="10945368" y="457200"/>
            <a:ext cx="987552"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8" name="Shape 218"/>
        <p:cNvGrpSpPr/>
        <p:nvPr/>
      </p:nvGrpSpPr>
      <p:grpSpPr>
        <a:xfrm>
          <a:off x="0" y="0"/>
          <a:ext cx="0" cy="0"/>
          <a:chOff x="0" y="0"/>
          <a:chExt cx="0" cy="0"/>
        </a:xfrm>
      </p:grpSpPr>
      <p:sp>
        <p:nvSpPr>
          <p:cNvPr id="219" name="Google Shape;219;p20"/>
          <p:cNvSpPr/>
          <p:nvPr/>
        </p:nvSpPr>
        <p:spPr>
          <a:xfrm rot="10800000">
            <a:off x="9949173" y="4755034"/>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20" name="Google Shape;220;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ctr">
              <a:lnSpc>
                <a:spcPct val="152343"/>
              </a:lnSpc>
              <a:spcBef>
                <a:spcPts val="0"/>
              </a:spcBef>
              <a:spcAft>
                <a:spcPts val="0"/>
              </a:spcAft>
              <a:buClr>
                <a:schemeClr val="accent6"/>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360"/>
              </a:spcBef>
              <a:spcAft>
                <a:spcPts val="0"/>
              </a:spcAft>
              <a:buClr>
                <a:schemeClr val="accent6"/>
              </a:buClr>
              <a:buSzPts val="3200"/>
              <a:buChar char="•"/>
              <a:defRPr sz="3200"/>
            </a:lvl1pPr>
            <a:lvl2pPr indent="-406400" lvl="1" marL="914400" algn="l">
              <a:lnSpc>
                <a:spcPct val="100000"/>
              </a:lnSpc>
              <a:spcBef>
                <a:spcPts val="360"/>
              </a:spcBef>
              <a:spcAft>
                <a:spcPts val="0"/>
              </a:spcAft>
              <a:buClr>
                <a:schemeClr val="accent6"/>
              </a:buClr>
              <a:buSzPts val="2800"/>
              <a:buChar char="•"/>
              <a:defRPr sz="2800"/>
            </a:lvl2pPr>
            <a:lvl3pPr indent="-381000" lvl="2" marL="1371600" algn="l">
              <a:lnSpc>
                <a:spcPct val="100000"/>
              </a:lnSpc>
              <a:spcBef>
                <a:spcPts val="360"/>
              </a:spcBef>
              <a:spcAft>
                <a:spcPts val="0"/>
              </a:spcAft>
              <a:buClr>
                <a:schemeClr val="accent6"/>
              </a:buClr>
              <a:buSzPts val="2400"/>
              <a:buChar char="•"/>
              <a:defRPr sz="2400"/>
            </a:lvl3pPr>
            <a:lvl4pPr indent="-355600" lvl="3" marL="1828800" algn="l">
              <a:lnSpc>
                <a:spcPct val="100000"/>
              </a:lnSpc>
              <a:spcBef>
                <a:spcPts val="360"/>
              </a:spcBef>
              <a:spcAft>
                <a:spcPts val="0"/>
              </a:spcAft>
              <a:buClr>
                <a:schemeClr val="accent6"/>
              </a:buClr>
              <a:buSzPts val="2000"/>
              <a:buChar char="•"/>
              <a:defRPr sz="2000"/>
            </a:lvl4pPr>
            <a:lvl5pPr indent="-355600" lvl="4" marL="2286000" algn="l">
              <a:lnSpc>
                <a:spcPct val="100000"/>
              </a:lnSpc>
              <a:spcBef>
                <a:spcPts val="360"/>
              </a:spcBef>
              <a:spcAft>
                <a:spcPts val="0"/>
              </a:spcAft>
              <a:buClr>
                <a:schemeClr val="accent6"/>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2" name="Google Shape;222;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accent6"/>
              </a:buClr>
              <a:buSzPts val="1600"/>
              <a:buNone/>
              <a:defRPr sz="1600"/>
            </a:lvl1pPr>
            <a:lvl2pPr indent="-228600" lvl="1" marL="914400" algn="l">
              <a:lnSpc>
                <a:spcPct val="100000"/>
              </a:lnSpc>
              <a:spcBef>
                <a:spcPts val="360"/>
              </a:spcBef>
              <a:spcAft>
                <a:spcPts val="0"/>
              </a:spcAft>
              <a:buClr>
                <a:schemeClr val="accent6"/>
              </a:buClr>
              <a:buSzPts val="1400"/>
              <a:buNone/>
              <a:defRPr sz="1400"/>
            </a:lvl2pPr>
            <a:lvl3pPr indent="-228600" lvl="2" marL="1371600" algn="l">
              <a:lnSpc>
                <a:spcPct val="100000"/>
              </a:lnSpc>
              <a:spcBef>
                <a:spcPts val="360"/>
              </a:spcBef>
              <a:spcAft>
                <a:spcPts val="0"/>
              </a:spcAft>
              <a:buClr>
                <a:schemeClr val="accent6"/>
              </a:buClr>
              <a:buSzPts val="1200"/>
              <a:buNone/>
              <a:defRPr sz="1200"/>
            </a:lvl3pPr>
            <a:lvl4pPr indent="-228600" lvl="3" marL="1828800" algn="l">
              <a:lnSpc>
                <a:spcPct val="100000"/>
              </a:lnSpc>
              <a:spcBef>
                <a:spcPts val="360"/>
              </a:spcBef>
              <a:spcAft>
                <a:spcPts val="0"/>
              </a:spcAft>
              <a:buClr>
                <a:schemeClr val="accent6"/>
              </a:buClr>
              <a:buSzPts val="1000"/>
              <a:buNone/>
              <a:defRPr sz="1000"/>
            </a:lvl4pPr>
            <a:lvl5pPr indent="-228600" lvl="4" marL="2286000" algn="l">
              <a:lnSpc>
                <a:spcPct val="100000"/>
              </a:lnSpc>
              <a:spcBef>
                <a:spcPts val="360"/>
              </a:spcBef>
              <a:spcAft>
                <a:spcPts val="0"/>
              </a:spcAft>
              <a:buClr>
                <a:schemeClr val="accent6"/>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3" name="Google Shape;223;p20"/>
          <p:cNvSpPr txBox="1"/>
          <p:nvPr>
            <p:ph idx="11" type="ftr"/>
          </p:nvPr>
        </p:nvSpPr>
        <p:spPr>
          <a:xfrm>
            <a:off x="621792" y="457200"/>
            <a:ext cx="32004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20"/>
          <p:cNvSpPr txBox="1"/>
          <p:nvPr>
            <p:ph idx="12" type="sldNum"/>
          </p:nvPr>
        </p:nvSpPr>
        <p:spPr>
          <a:xfrm>
            <a:off x="10945368" y="457200"/>
            <a:ext cx="987552"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6" name="Shape 16"/>
        <p:cNvGrpSpPr/>
        <p:nvPr/>
      </p:nvGrpSpPr>
      <p:grpSpPr>
        <a:xfrm>
          <a:off x="0" y="0"/>
          <a:ext cx="0" cy="0"/>
          <a:chOff x="0" y="0"/>
          <a:chExt cx="0" cy="0"/>
        </a:xfrm>
      </p:grpSpPr>
      <p:grpSp>
        <p:nvGrpSpPr>
          <p:cNvPr id="17" name="Google Shape;17;p3"/>
          <p:cNvGrpSpPr/>
          <p:nvPr/>
        </p:nvGrpSpPr>
        <p:grpSpPr>
          <a:xfrm>
            <a:off x="6452303" y="3405019"/>
            <a:ext cx="5739697" cy="3467971"/>
            <a:chOff x="5009037" y="2525712"/>
            <a:chExt cx="7170193" cy="4332288"/>
          </a:xfrm>
        </p:grpSpPr>
        <p:sp>
          <p:nvSpPr>
            <p:cNvPr id="18" name="Google Shape;18;p3"/>
            <p:cNvSpPr/>
            <p:nvPr/>
          </p:nvSpPr>
          <p:spPr>
            <a:xfrm>
              <a:off x="5009037" y="2525712"/>
              <a:ext cx="3601721" cy="4332288"/>
            </a:xfrm>
            <a:custGeom>
              <a:rect b="b" l="l" r="r" t="t"/>
              <a:pathLst>
                <a:path extrusionOk="0" h="1441" w="1198">
                  <a:moveTo>
                    <a:pt x="1198" y="0"/>
                  </a:moveTo>
                  <a:lnTo>
                    <a:pt x="0" y="1441"/>
                  </a:lnTo>
                  <a:lnTo>
                    <a:pt x="1198" y="1441"/>
                  </a:lnTo>
                  <a:lnTo>
                    <a:pt x="1198"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9" name="Google Shape;19;p3"/>
            <p:cNvSpPr/>
            <p:nvPr/>
          </p:nvSpPr>
          <p:spPr>
            <a:xfrm>
              <a:off x="8589536" y="2525712"/>
              <a:ext cx="3589694" cy="4332288"/>
            </a:xfrm>
            <a:custGeom>
              <a:rect b="b" l="l" r="r" t="t"/>
              <a:pathLst>
                <a:path extrusionOk="0" h="1441" w="1194">
                  <a:moveTo>
                    <a:pt x="0" y="0"/>
                  </a:moveTo>
                  <a:lnTo>
                    <a:pt x="1194" y="1441"/>
                  </a:lnTo>
                  <a:lnTo>
                    <a:pt x="0" y="1441"/>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grpSp>
      <p:grpSp>
        <p:nvGrpSpPr>
          <p:cNvPr id="20" name="Google Shape;20;p3"/>
          <p:cNvGrpSpPr/>
          <p:nvPr/>
        </p:nvGrpSpPr>
        <p:grpSpPr>
          <a:xfrm rot="10800000">
            <a:off x="6465610" y="0"/>
            <a:ext cx="5739697" cy="3467971"/>
            <a:chOff x="5183405" y="2678112"/>
            <a:chExt cx="7170193" cy="4332288"/>
          </a:xfrm>
        </p:grpSpPr>
        <p:sp>
          <p:nvSpPr>
            <p:cNvPr id="21" name="Google Shape;21;p3"/>
            <p:cNvSpPr/>
            <p:nvPr/>
          </p:nvSpPr>
          <p:spPr>
            <a:xfrm>
              <a:off x="5183405" y="2678112"/>
              <a:ext cx="3601721" cy="4332288"/>
            </a:xfrm>
            <a:custGeom>
              <a:rect b="b" l="l" r="r" t="t"/>
              <a:pathLst>
                <a:path extrusionOk="0" h="1441" w="1198">
                  <a:moveTo>
                    <a:pt x="1198" y="0"/>
                  </a:moveTo>
                  <a:lnTo>
                    <a:pt x="0" y="1441"/>
                  </a:lnTo>
                  <a:lnTo>
                    <a:pt x="1198" y="1441"/>
                  </a:lnTo>
                  <a:lnTo>
                    <a:pt x="1198" y="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2" name="Google Shape;22;p3"/>
            <p:cNvSpPr/>
            <p:nvPr/>
          </p:nvSpPr>
          <p:spPr>
            <a:xfrm>
              <a:off x="8763903" y="2678112"/>
              <a:ext cx="3589695" cy="4332288"/>
            </a:xfrm>
            <a:custGeom>
              <a:rect b="b" l="l" r="r" t="t"/>
              <a:pathLst>
                <a:path extrusionOk="0" h="1441" w="1194">
                  <a:moveTo>
                    <a:pt x="0" y="0"/>
                  </a:moveTo>
                  <a:lnTo>
                    <a:pt x="1194" y="1441"/>
                  </a:lnTo>
                  <a:lnTo>
                    <a:pt x="0" y="1441"/>
                  </a:lnTo>
                  <a:lnTo>
                    <a:pt x="0"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grpSp>
      <p:sp>
        <p:nvSpPr>
          <p:cNvPr descr="preencoded.png" id="23" name="Google Shape;23;p3"/>
          <p:cNvSpPr/>
          <p:nvPr/>
        </p:nvSpPr>
        <p:spPr>
          <a:xfrm>
            <a:off x="7642518" y="4577658"/>
            <a:ext cx="775021" cy="775021"/>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4" name="Google Shape;24;p3"/>
          <p:cNvSpPr txBox="1"/>
          <p:nvPr>
            <p:ph type="title"/>
          </p:nvPr>
        </p:nvSpPr>
        <p:spPr>
          <a:xfrm>
            <a:off x="1499616" y="1901952"/>
            <a:ext cx="5693664" cy="76809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 type="body"/>
          </p:nvPr>
        </p:nvSpPr>
        <p:spPr>
          <a:xfrm>
            <a:off x="1499616" y="2770632"/>
            <a:ext cx="5693664" cy="3122168"/>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0"/>
              </a:spcBef>
              <a:spcAft>
                <a:spcPts val="0"/>
              </a:spcAft>
              <a:buClr>
                <a:schemeClr val="accent6"/>
              </a:buClr>
              <a:buSzPts val="2400"/>
              <a:buNone/>
              <a:defRPr sz="2400"/>
            </a:lvl1pPr>
            <a:lvl2pPr indent="-355600" lvl="1" marL="914400" algn="l">
              <a:lnSpc>
                <a:spcPct val="150000"/>
              </a:lnSpc>
              <a:spcBef>
                <a:spcPts val="0"/>
              </a:spcBef>
              <a:spcAft>
                <a:spcPts val="0"/>
              </a:spcAft>
              <a:buClr>
                <a:schemeClr val="accent6"/>
              </a:buClr>
              <a:buSzPts val="2000"/>
              <a:buChar char="•"/>
              <a:defRPr sz="2000"/>
            </a:lvl2pPr>
            <a:lvl3pPr indent="-342900" lvl="2" marL="1371600" algn="l">
              <a:lnSpc>
                <a:spcPct val="150000"/>
              </a:lnSpc>
              <a:spcBef>
                <a:spcPts val="0"/>
              </a:spcBef>
              <a:spcAft>
                <a:spcPts val="0"/>
              </a:spcAft>
              <a:buClr>
                <a:schemeClr val="accent6"/>
              </a:buClr>
              <a:buSzPts val="1800"/>
              <a:buChar char="•"/>
              <a:defRPr sz="1800"/>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25" name="Shape 225"/>
        <p:cNvGrpSpPr/>
        <p:nvPr/>
      </p:nvGrpSpPr>
      <p:grpSpPr>
        <a:xfrm>
          <a:off x="0" y="0"/>
          <a:ext cx="0" cy="0"/>
          <a:chOff x="0" y="0"/>
          <a:chExt cx="0" cy="0"/>
        </a:xfrm>
      </p:grpSpPr>
      <p:sp>
        <p:nvSpPr>
          <p:cNvPr id="226" name="Google Shape;226;p21"/>
          <p:cNvSpPr/>
          <p:nvPr/>
        </p:nvSpPr>
        <p:spPr>
          <a:xfrm rot="10800000">
            <a:off x="9949173" y="4755034"/>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27" name="Google Shape;227;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ctr">
              <a:lnSpc>
                <a:spcPct val="152343"/>
              </a:lnSpc>
              <a:spcBef>
                <a:spcPts val="0"/>
              </a:spcBef>
              <a:spcAft>
                <a:spcPts val="0"/>
              </a:spcAft>
              <a:buClr>
                <a:schemeClr val="accent6"/>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8" name="Google Shape;228;p21"/>
          <p:cNvSpPr/>
          <p:nvPr>
            <p:ph idx="2" type="pic"/>
          </p:nvPr>
        </p:nvSpPr>
        <p:spPr>
          <a:xfrm>
            <a:off x="5183188" y="987425"/>
            <a:ext cx="6172200" cy="4873625"/>
          </a:xfrm>
          <a:prstGeom prst="rect">
            <a:avLst/>
          </a:prstGeom>
          <a:noFill/>
          <a:ln>
            <a:noFill/>
          </a:ln>
        </p:spPr>
      </p:sp>
      <p:sp>
        <p:nvSpPr>
          <p:cNvPr id="229" name="Google Shape;229;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accent6"/>
              </a:buClr>
              <a:buSzPts val="1600"/>
              <a:buNone/>
              <a:defRPr sz="1600"/>
            </a:lvl1pPr>
            <a:lvl2pPr indent="-228600" lvl="1" marL="914400" algn="l">
              <a:lnSpc>
                <a:spcPct val="100000"/>
              </a:lnSpc>
              <a:spcBef>
                <a:spcPts val="360"/>
              </a:spcBef>
              <a:spcAft>
                <a:spcPts val="0"/>
              </a:spcAft>
              <a:buClr>
                <a:schemeClr val="accent6"/>
              </a:buClr>
              <a:buSzPts val="1400"/>
              <a:buNone/>
              <a:defRPr sz="1400"/>
            </a:lvl2pPr>
            <a:lvl3pPr indent="-228600" lvl="2" marL="1371600" algn="l">
              <a:lnSpc>
                <a:spcPct val="100000"/>
              </a:lnSpc>
              <a:spcBef>
                <a:spcPts val="360"/>
              </a:spcBef>
              <a:spcAft>
                <a:spcPts val="0"/>
              </a:spcAft>
              <a:buClr>
                <a:schemeClr val="accent6"/>
              </a:buClr>
              <a:buSzPts val="1200"/>
              <a:buNone/>
              <a:defRPr sz="1200"/>
            </a:lvl3pPr>
            <a:lvl4pPr indent="-228600" lvl="3" marL="1828800" algn="l">
              <a:lnSpc>
                <a:spcPct val="100000"/>
              </a:lnSpc>
              <a:spcBef>
                <a:spcPts val="360"/>
              </a:spcBef>
              <a:spcAft>
                <a:spcPts val="0"/>
              </a:spcAft>
              <a:buClr>
                <a:schemeClr val="accent6"/>
              </a:buClr>
              <a:buSzPts val="1000"/>
              <a:buNone/>
              <a:defRPr sz="1000"/>
            </a:lvl4pPr>
            <a:lvl5pPr indent="-228600" lvl="4" marL="2286000" algn="l">
              <a:lnSpc>
                <a:spcPct val="100000"/>
              </a:lnSpc>
              <a:spcBef>
                <a:spcPts val="360"/>
              </a:spcBef>
              <a:spcAft>
                <a:spcPts val="0"/>
              </a:spcAft>
              <a:buClr>
                <a:schemeClr val="accent6"/>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30" name="Google Shape;230;p21"/>
          <p:cNvSpPr txBox="1"/>
          <p:nvPr>
            <p:ph idx="11" type="ftr"/>
          </p:nvPr>
        </p:nvSpPr>
        <p:spPr>
          <a:xfrm>
            <a:off x="621792" y="457200"/>
            <a:ext cx="32004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p21"/>
          <p:cNvSpPr txBox="1"/>
          <p:nvPr>
            <p:ph idx="12" type="sldNum"/>
          </p:nvPr>
        </p:nvSpPr>
        <p:spPr>
          <a:xfrm>
            <a:off x="10945368" y="457200"/>
            <a:ext cx="987552"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type="obj">
  <p:cSld name="OBJECT">
    <p:spTree>
      <p:nvGrpSpPr>
        <p:cNvPr id="26" name="Shape 26"/>
        <p:cNvGrpSpPr/>
        <p:nvPr/>
      </p:nvGrpSpPr>
      <p:grpSpPr>
        <a:xfrm>
          <a:off x="0" y="0"/>
          <a:ext cx="0" cy="0"/>
          <a:chOff x="0" y="0"/>
          <a:chExt cx="0" cy="0"/>
        </a:xfrm>
      </p:grpSpPr>
      <p:sp>
        <p:nvSpPr>
          <p:cNvPr id="27" name="Google Shape;27;p4"/>
          <p:cNvSpPr/>
          <p:nvPr/>
        </p:nvSpPr>
        <p:spPr>
          <a:xfrm>
            <a:off x="0" y="3427336"/>
            <a:ext cx="3430200" cy="3430665"/>
          </a:xfrm>
          <a:custGeom>
            <a:rect b="b" l="l" r="r" t="t"/>
            <a:pathLst>
              <a:path extrusionOk="0" h="3430665" w="3430200">
                <a:moveTo>
                  <a:pt x="0" y="0"/>
                </a:moveTo>
                <a:lnTo>
                  <a:pt x="3430200" y="0"/>
                </a:lnTo>
                <a:lnTo>
                  <a:pt x="3430200" y="3430665"/>
                </a:lnTo>
                <a:lnTo>
                  <a:pt x="0" y="3430665"/>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8" name="Google Shape;28;p4"/>
          <p:cNvSpPr/>
          <p:nvPr/>
        </p:nvSpPr>
        <p:spPr>
          <a:xfrm>
            <a:off x="0" y="3427336"/>
            <a:ext cx="3430200" cy="3430665"/>
          </a:xfrm>
          <a:custGeom>
            <a:rect b="b" l="l" r="r" t="t"/>
            <a:pathLst>
              <a:path extrusionOk="0" h="3430665" w="3430200">
                <a:moveTo>
                  <a:pt x="3430200" y="0"/>
                </a:moveTo>
                <a:lnTo>
                  <a:pt x="3430200" y="3430665"/>
                </a:lnTo>
                <a:lnTo>
                  <a:pt x="0" y="3430665"/>
                </a:lnTo>
                <a:lnTo>
                  <a:pt x="0" y="341753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9" name="Google Shape;29;p4"/>
          <p:cNvSpPr/>
          <p:nvPr/>
        </p:nvSpPr>
        <p:spPr>
          <a:xfrm>
            <a:off x="1" y="1"/>
            <a:ext cx="3423785" cy="3437345"/>
          </a:xfrm>
          <a:custGeom>
            <a:rect b="b" l="l" r="r" t="t"/>
            <a:pathLst>
              <a:path extrusionOk="0" h="3437345" w="3423785">
                <a:moveTo>
                  <a:pt x="0" y="0"/>
                </a:moveTo>
                <a:lnTo>
                  <a:pt x="3423785" y="0"/>
                </a:lnTo>
                <a:lnTo>
                  <a:pt x="3423785" y="3437345"/>
                </a:lnTo>
                <a:lnTo>
                  <a:pt x="0" y="3437345"/>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30" name="Google Shape;30;p4"/>
          <p:cNvSpPr txBox="1"/>
          <p:nvPr>
            <p:ph type="title"/>
          </p:nvPr>
        </p:nvSpPr>
        <p:spPr>
          <a:xfrm>
            <a:off x="4224528" y="2276856"/>
            <a:ext cx="6766560" cy="76809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6"/>
              </a:buClr>
              <a:buSzPts val="4400"/>
              <a:buFont typeface="Arial Blac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
          <p:cNvSpPr txBox="1"/>
          <p:nvPr>
            <p:ph idx="1" type="body"/>
          </p:nvPr>
        </p:nvSpPr>
        <p:spPr>
          <a:xfrm>
            <a:off x="4224528" y="3222752"/>
            <a:ext cx="6766560" cy="270052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60"/>
              </a:spcBef>
              <a:spcAft>
                <a:spcPts val="0"/>
              </a:spcAft>
              <a:buClr>
                <a:schemeClr val="accent6"/>
              </a:buClr>
              <a:buSzPts val="1500"/>
              <a:buNone/>
              <a:defRPr sz="1500"/>
            </a:lvl1pPr>
            <a:lvl2pPr indent="-323850" lvl="1" marL="914400" algn="l">
              <a:lnSpc>
                <a:spcPct val="100000"/>
              </a:lnSpc>
              <a:spcBef>
                <a:spcPts val="360"/>
              </a:spcBef>
              <a:spcAft>
                <a:spcPts val="0"/>
              </a:spcAft>
              <a:buClr>
                <a:schemeClr val="accent6"/>
              </a:buClr>
              <a:buSzPts val="1500"/>
              <a:buChar char="•"/>
              <a:defRPr sz="1500"/>
            </a:lvl2pPr>
            <a:lvl3pPr indent="-323850" lvl="2" marL="1371600" algn="l">
              <a:lnSpc>
                <a:spcPct val="100000"/>
              </a:lnSpc>
              <a:spcBef>
                <a:spcPts val="360"/>
              </a:spcBef>
              <a:spcAft>
                <a:spcPts val="0"/>
              </a:spcAft>
              <a:buClr>
                <a:schemeClr val="accent6"/>
              </a:buClr>
              <a:buSzPts val="1500"/>
              <a:buChar char="•"/>
              <a:defRPr sz="1500"/>
            </a:lvl3pPr>
            <a:lvl4pPr indent="-323850" lvl="3" marL="1828800" algn="l">
              <a:lnSpc>
                <a:spcPct val="100000"/>
              </a:lnSpc>
              <a:spcBef>
                <a:spcPts val="360"/>
              </a:spcBef>
              <a:spcAft>
                <a:spcPts val="0"/>
              </a:spcAft>
              <a:buClr>
                <a:schemeClr val="accent6"/>
              </a:buClr>
              <a:buSzPts val="1500"/>
              <a:buChar char="•"/>
              <a:defRPr sz="1500"/>
            </a:lvl4pPr>
            <a:lvl5pPr indent="-323850" lvl="4" marL="2286000" algn="l">
              <a:lnSpc>
                <a:spcPct val="100000"/>
              </a:lnSpc>
              <a:spcBef>
                <a:spcPts val="360"/>
              </a:spcBef>
              <a:spcAft>
                <a:spcPts val="0"/>
              </a:spcAft>
              <a:buClr>
                <a:schemeClr val="accent6"/>
              </a:buClr>
              <a:buSzPts val="1500"/>
              <a:buChar char="•"/>
              <a:defRPr sz="15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4"/>
          <p:cNvSpPr txBox="1"/>
          <p:nvPr>
            <p:ph idx="11" type="ftr"/>
          </p:nvPr>
        </p:nvSpPr>
        <p:spPr>
          <a:xfrm>
            <a:off x="4224528" y="457200"/>
            <a:ext cx="32004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10945368" y="457200"/>
            <a:ext cx="987552"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4" name="Google Shape;34;p4"/>
          <p:cNvSpPr/>
          <p:nvPr/>
        </p:nvSpPr>
        <p:spPr>
          <a:xfrm>
            <a:off x="1" y="869"/>
            <a:ext cx="3423785" cy="3436477"/>
          </a:xfrm>
          <a:custGeom>
            <a:rect b="b" l="l" r="r" t="t"/>
            <a:pathLst>
              <a:path extrusionOk="0" h="3436477" w="3423785">
                <a:moveTo>
                  <a:pt x="0" y="0"/>
                </a:moveTo>
                <a:lnTo>
                  <a:pt x="3423785" y="3436477"/>
                </a:lnTo>
                <a:lnTo>
                  <a:pt x="0" y="343647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5"/>
          <p:cNvSpPr/>
          <p:nvPr/>
        </p:nvSpPr>
        <p:spPr>
          <a:xfrm>
            <a:off x="2062836" y="686475"/>
            <a:ext cx="7774629" cy="6193018"/>
          </a:xfrm>
          <a:custGeom>
            <a:rect b="b" l="l" r="r" t="t"/>
            <a:pathLst>
              <a:path extrusionOk="0" h="6193018" w="7774629">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rgbClr val="F8E7E7">
              <a:alpha val="9882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37" name="Google Shape;37;p5"/>
          <p:cNvSpPr/>
          <p:nvPr/>
        </p:nvSpPr>
        <p:spPr>
          <a:xfrm>
            <a:off x="7610252" y="1"/>
            <a:ext cx="2273668" cy="3147998"/>
          </a:xfrm>
          <a:custGeom>
            <a:rect b="b" l="l" r="r" t="t"/>
            <a:pathLst>
              <a:path extrusionOk="0" h="3147998" w="227366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38" name="Google Shape;38;p5"/>
          <p:cNvSpPr/>
          <p:nvPr/>
        </p:nvSpPr>
        <p:spPr>
          <a:xfrm>
            <a:off x="9883919" y="2"/>
            <a:ext cx="2254928" cy="3141557"/>
          </a:xfrm>
          <a:custGeom>
            <a:rect b="b" l="l" r="r" t="t"/>
            <a:pathLst>
              <a:path extrusionOk="0" h="3141557" w="2254928">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39" name="Google Shape;39;p5"/>
          <p:cNvSpPr/>
          <p:nvPr/>
        </p:nvSpPr>
        <p:spPr>
          <a:xfrm>
            <a:off x="8395730" y="2"/>
            <a:ext cx="2959203" cy="2352793"/>
          </a:xfrm>
          <a:custGeom>
            <a:rect b="b" l="l" r="r" t="t"/>
            <a:pathLst>
              <a:path extrusionOk="0" h="2352793" w="295920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0" name="Google Shape;40;p5"/>
          <p:cNvSpPr/>
          <p:nvPr/>
        </p:nvSpPr>
        <p:spPr>
          <a:xfrm>
            <a:off x="1390854" y="3130662"/>
            <a:ext cx="3106248" cy="3748831"/>
          </a:xfrm>
          <a:custGeom>
            <a:rect b="b" l="l" r="r" t="t"/>
            <a:pathLst>
              <a:path extrusionOk="0" h="3748831" w="3106248">
                <a:moveTo>
                  <a:pt x="0" y="0"/>
                </a:moveTo>
                <a:lnTo>
                  <a:pt x="3106248" y="3748831"/>
                </a:lnTo>
                <a:lnTo>
                  <a:pt x="0" y="3748831"/>
                </a:lnTo>
                <a:close/>
              </a:path>
            </a:pathLst>
          </a:custGeom>
          <a:solidFill>
            <a:schemeClr val="accent2">
              <a:alpha val="9882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1" name="Google Shape;41;p5"/>
          <p:cNvSpPr/>
          <p:nvPr/>
        </p:nvSpPr>
        <p:spPr>
          <a:xfrm>
            <a:off x="0" y="3130661"/>
            <a:ext cx="1400640" cy="3748832"/>
          </a:xfrm>
          <a:custGeom>
            <a:rect b="b" l="l" r="r" t="t"/>
            <a:pathLst>
              <a:path extrusionOk="0" h="3748832" w="1400640">
                <a:moveTo>
                  <a:pt x="1400640" y="0"/>
                </a:moveTo>
                <a:lnTo>
                  <a:pt x="1400640" y="3748832"/>
                </a:lnTo>
                <a:lnTo>
                  <a:pt x="0" y="3748832"/>
                </a:lnTo>
                <a:lnTo>
                  <a:pt x="0" y="168474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42" name="Google Shape;42;p5"/>
          <p:cNvSpPr txBox="1"/>
          <p:nvPr>
            <p:ph type="title"/>
          </p:nvPr>
        </p:nvSpPr>
        <p:spPr>
          <a:xfrm>
            <a:off x="2895600" y="3776472"/>
            <a:ext cx="6400800" cy="768096"/>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accent6"/>
              </a:buClr>
              <a:buSzPts val="4400"/>
              <a:buFont typeface="Arial Black"/>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
          <p:cNvSpPr txBox="1"/>
          <p:nvPr>
            <p:ph idx="1" type="body"/>
          </p:nvPr>
        </p:nvSpPr>
        <p:spPr>
          <a:xfrm>
            <a:off x="2895600" y="4718304"/>
            <a:ext cx="6400800" cy="512064"/>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accent6"/>
              </a:buClr>
              <a:buSzPts val="2400"/>
              <a:buNone/>
              <a:defRPr sz="2400">
                <a:solidFill>
                  <a:schemeClr val="accent6"/>
                </a:solidFill>
              </a:defRPr>
            </a:lvl1pPr>
            <a:lvl2pPr indent="-228600" lvl="1" marL="914400" algn="l">
              <a:lnSpc>
                <a:spcPct val="100000"/>
              </a:lnSpc>
              <a:spcBef>
                <a:spcPts val="360"/>
              </a:spcBef>
              <a:spcAft>
                <a:spcPts val="0"/>
              </a:spcAft>
              <a:buClr>
                <a:srgbClr val="888888"/>
              </a:buClr>
              <a:buSzPts val="2000"/>
              <a:buNone/>
              <a:defRPr sz="2000">
                <a:solidFill>
                  <a:srgbClr val="888888"/>
                </a:solidFill>
              </a:defRPr>
            </a:lvl2pPr>
            <a:lvl3pPr indent="-228600" lvl="2" marL="1371600" algn="l">
              <a:lnSpc>
                <a:spcPct val="100000"/>
              </a:lnSpc>
              <a:spcBef>
                <a:spcPts val="360"/>
              </a:spcBef>
              <a:spcAft>
                <a:spcPts val="0"/>
              </a:spcAft>
              <a:buClr>
                <a:srgbClr val="888888"/>
              </a:buClr>
              <a:buSzPts val="1800"/>
              <a:buNone/>
              <a:defRPr sz="1800">
                <a:solidFill>
                  <a:srgbClr val="888888"/>
                </a:solidFill>
              </a:defRPr>
            </a:lvl3pPr>
            <a:lvl4pPr indent="-228600" lvl="3" marL="1828800" algn="l">
              <a:lnSpc>
                <a:spcPct val="100000"/>
              </a:lnSpc>
              <a:spcBef>
                <a:spcPts val="360"/>
              </a:spcBef>
              <a:spcAft>
                <a:spcPts val="0"/>
              </a:spcAft>
              <a:buClr>
                <a:srgbClr val="888888"/>
              </a:buClr>
              <a:buSzPts val="1600"/>
              <a:buNone/>
              <a:defRPr sz="1600">
                <a:solidFill>
                  <a:srgbClr val="888888"/>
                </a:solidFill>
              </a:defRPr>
            </a:lvl4pPr>
            <a:lvl5pPr indent="-228600" lvl="4" marL="2286000" algn="l">
              <a:lnSpc>
                <a:spcPct val="100000"/>
              </a:lnSpc>
              <a:spcBef>
                <a:spcPts val="36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p:cSld name="Title and Table">
    <p:spTree>
      <p:nvGrpSpPr>
        <p:cNvPr id="44" name="Shape 44"/>
        <p:cNvGrpSpPr/>
        <p:nvPr/>
      </p:nvGrpSpPr>
      <p:grpSpPr>
        <a:xfrm>
          <a:off x="0" y="0"/>
          <a:ext cx="0" cy="0"/>
          <a:chOff x="0" y="0"/>
          <a:chExt cx="0" cy="0"/>
        </a:xfrm>
      </p:grpSpPr>
      <p:sp>
        <p:nvSpPr>
          <p:cNvPr id="45" name="Google Shape;45;p6"/>
          <p:cNvSpPr/>
          <p:nvPr/>
        </p:nvSpPr>
        <p:spPr>
          <a:xfrm>
            <a:off x="9866106" y="0"/>
            <a:ext cx="2325894" cy="2180854"/>
          </a:xfrm>
          <a:custGeom>
            <a:rect b="b" l="l" r="r" t="t"/>
            <a:pathLst>
              <a:path extrusionOk="0" h="2180854" w="232589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6" name="Google Shape;46;p6"/>
          <p:cNvSpPr txBox="1"/>
          <p:nvPr>
            <p:ph type="title"/>
          </p:nvPr>
        </p:nvSpPr>
        <p:spPr>
          <a:xfrm>
            <a:off x="758952" y="1216152"/>
            <a:ext cx="10671048" cy="768096"/>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6"/>
          <p:cNvSpPr txBox="1"/>
          <p:nvPr>
            <p:ph idx="1" type="body"/>
          </p:nvPr>
        </p:nvSpPr>
        <p:spPr>
          <a:xfrm>
            <a:off x="755904" y="2825496"/>
            <a:ext cx="10680192" cy="283464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accent6"/>
              </a:buClr>
              <a:buSzPts val="1800"/>
              <a:buChar char="•"/>
              <a:defRPr sz="1800"/>
            </a:lvl1pPr>
            <a:lvl2pPr indent="-330200" lvl="1" marL="914400" algn="l">
              <a:lnSpc>
                <a:spcPct val="100000"/>
              </a:lnSpc>
              <a:spcBef>
                <a:spcPts val="360"/>
              </a:spcBef>
              <a:spcAft>
                <a:spcPts val="0"/>
              </a:spcAft>
              <a:buClr>
                <a:schemeClr val="accent6"/>
              </a:buClr>
              <a:buSzPts val="1600"/>
              <a:buChar char="•"/>
              <a:defRPr sz="1600"/>
            </a:lvl2pPr>
            <a:lvl3pPr indent="-317500" lvl="2" marL="1371600" algn="l">
              <a:lnSpc>
                <a:spcPct val="100000"/>
              </a:lnSpc>
              <a:spcBef>
                <a:spcPts val="360"/>
              </a:spcBef>
              <a:spcAft>
                <a:spcPts val="0"/>
              </a:spcAft>
              <a:buClr>
                <a:schemeClr val="accent6"/>
              </a:buClr>
              <a:buSzPts val="1400"/>
              <a:buChar char="•"/>
              <a:defRPr sz="1400"/>
            </a:lvl3pPr>
            <a:lvl4pPr indent="-304800" lvl="3" marL="1828800" algn="l">
              <a:lnSpc>
                <a:spcPct val="100000"/>
              </a:lnSpc>
              <a:spcBef>
                <a:spcPts val="360"/>
              </a:spcBef>
              <a:spcAft>
                <a:spcPts val="0"/>
              </a:spcAft>
              <a:buClr>
                <a:schemeClr val="accent6"/>
              </a:buClr>
              <a:buSzPts val="1200"/>
              <a:buChar char="•"/>
              <a:defRPr sz="1200"/>
            </a:lvl4pPr>
            <a:lvl5pPr indent="-304800" lvl="4" marL="2286000" algn="l">
              <a:lnSpc>
                <a:spcPct val="100000"/>
              </a:lnSpc>
              <a:spcBef>
                <a:spcPts val="360"/>
              </a:spcBef>
              <a:spcAft>
                <a:spcPts val="0"/>
              </a:spcAft>
              <a:buClr>
                <a:schemeClr val="accent6"/>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6"/>
          <p:cNvSpPr txBox="1"/>
          <p:nvPr>
            <p:ph idx="11" type="ftr"/>
          </p:nvPr>
        </p:nvSpPr>
        <p:spPr>
          <a:xfrm>
            <a:off x="621792" y="457200"/>
            <a:ext cx="32004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2" type="sldNum"/>
          </p:nvPr>
        </p:nvSpPr>
        <p:spPr>
          <a:xfrm>
            <a:off x="10945368" y="457200"/>
            <a:ext cx="987552"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50" name="Shape 50"/>
        <p:cNvGrpSpPr/>
        <p:nvPr/>
      </p:nvGrpSpPr>
      <p:grpSpPr>
        <a:xfrm>
          <a:off x="0" y="0"/>
          <a:ext cx="0" cy="0"/>
          <a:chOff x="0" y="0"/>
          <a:chExt cx="0" cy="0"/>
        </a:xfrm>
      </p:grpSpPr>
      <p:sp>
        <p:nvSpPr>
          <p:cNvPr id="51" name="Google Shape;51;p7"/>
          <p:cNvSpPr txBox="1"/>
          <p:nvPr>
            <p:ph type="title"/>
          </p:nvPr>
        </p:nvSpPr>
        <p:spPr>
          <a:xfrm>
            <a:off x="4389120" y="2395728"/>
            <a:ext cx="7013448" cy="162763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6"/>
              </a:buClr>
              <a:buSzPts val="3300"/>
              <a:buFont typeface="Arial"/>
              <a:buNone/>
              <a:defRPr b="1" sz="33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7"/>
          <p:cNvSpPr txBox="1"/>
          <p:nvPr>
            <p:ph idx="1" type="body"/>
          </p:nvPr>
        </p:nvSpPr>
        <p:spPr>
          <a:xfrm>
            <a:off x="3611880" y="1984248"/>
            <a:ext cx="768096" cy="1627632"/>
          </a:xfrm>
          <a:prstGeom prst="rect">
            <a:avLst/>
          </a:prstGeom>
          <a:noFill/>
          <a:ln>
            <a:noFill/>
          </a:ln>
        </p:spPr>
        <p:txBody>
          <a:bodyPr anchorCtr="0" anchor="t" bIns="54850" lIns="91425" spcFirstLastPara="1" rIns="91425" wrap="square" tIns="45700">
            <a:noAutofit/>
          </a:bodyPr>
          <a:lstStyle>
            <a:lvl1pPr indent="-228600" lvl="0" marL="457200" algn="l">
              <a:lnSpc>
                <a:spcPct val="100000"/>
              </a:lnSpc>
              <a:spcBef>
                <a:spcPts val="360"/>
              </a:spcBef>
              <a:spcAft>
                <a:spcPts val="0"/>
              </a:spcAft>
              <a:buClr>
                <a:schemeClr val="accent6"/>
              </a:buClr>
              <a:buSzPts val="10000"/>
              <a:buNone/>
              <a:defRPr b="1" sz="100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7"/>
          <p:cNvSpPr txBox="1"/>
          <p:nvPr>
            <p:ph idx="2" type="body"/>
          </p:nvPr>
        </p:nvSpPr>
        <p:spPr>
          <a:xfrm>
            <a:off x="4389120" y="4308475"/>
            <a:ext cx="3932238" cy="5889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60"/>
              </a:spcBef>
              <a:spcAft>
                <a:spcPts val="0"/>
              </a:spcAft>
              <a:buClr>
                <a:schemeClr val="accent6"/>
              </a:buClr>
              <a:buSzPts val="2400"/>
              <a:buNone/>
              <a:defRPr sz="2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7"/>
          <p:cNvSpPr txBox="1"/>
          <p:nvPr>
            <p:ph idx="3" type="body"/>
          </p:nvPr>
        </p:nvSpPr>
        <p:spPr>
          <a:xfrm>
            <a:off x="9500616" y="3209544"/>
            <a:ext cx="768096" cy="1627632"/>
          </a:xfrm>
          <a:prstGeom prst="rect">
            <a:avLst/>
          </a:prstGeom>
          <a:noFill/>
          <a:ln>
            <a:noFill/>
          </a:ln>
        </p:spPr>
        <p:txBody>
          <a:bodyPr anchorCtr="0" anchor="t" bIns="54850" lIns="91425" spcFirstLastPara="1" rIns="91425" wrap="square" tIns="45700">
            <a:noAutofit/>
          </a:bodyPr>
          <a:lstStyle>
            <a:lvl1pPr indent="-228600" lvl="0" marL="457200" algn="l">
              <a:lnSpc>
                <a:spcPct val="100000"/>
              </a:lnSpc>
              <a:spcBef>
                <a:spcPts val="360"/>
              </a:spcBef>
              <a:spcAft>
                <a:spcPts val="0"/>
              </a:spcAft>
              <a:buClr>
                <a:schemeClr val="accent6"/>
              </a:buClr>
              <a:buSzPts val="10000"/>
              <a:buNone/>
              <a:defRPr b="1" sz="100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preencoded.png" id="55" name="Google Shape;55;p7"/>
          <p:cNvSpPr/>
          <p:nvPr/>
        </p:nvSpPr>
        <p:spPr>
          <a:xfrm>
            <a:off x="-7117" y="0"/>
            <a:ext cx="2550985" cy="6858000"/>
          </a:xfrm>
          <a:custGeom>
            <a:rect b="b" l="l" r="r" t="t"/>
            <a:pathLst>
              <a:path extrusionOk="0" h="6858000" w="2550985">
                <a:moveTo>
                  <a:pt x="2550985" y="0"/>
                </a:moveTo>
                <a:lnTo>
                  <a:pt x="0" y="0"/>
                </a:lnTo>
                <a:lnTo>
                  <a:pt x="0" y="6858000"/>
                </a:lnTo>
                <a:lnTo>
                  <a:pt x="2550985" y="6858000"/>
                </a:lnTo>
                <a:lnTo>
                  <a:pt x="2550985"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56" name="Google Shape;56;p7"/>
          <p:cNvSpPr/>
          <p:nvPr/>
        </p:nvSpPr>
        <p:spPr>
          <a:xfrm>
            <a:off x="-9415" y="0"/>
            <a:ext cx="2548591" cy="2555628"/>
          </a:xfrm>
          <a:custGeom>
            <a:rect b="b" l="l" r="r" t="t"/>
            <a:pathLst>
              <a:path extrusionOk="0" h="2555628" w="2548591">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descr="preencoded.png" id="57" name="Google Shape;57;p7"/>
          <p:cNvSpPr/>
          <p:nvPr/>
        </p:nvSpPr>
        <p:spPr>
          <a:xfrm>
            <a:off x="2543868" y="0"/>
            <a:ext cx="2560340" cy="2560340"/>
          </a:xfrm>
          <a:custGeom>
            <a:rect b="b" l="l" r="r" t="t"/>
            <a:pathLst>
              <a:path extrusionOk="0" h="2560340" w="2560340">
                <a:moveTo>
                  <a:pt x="0" y="2560340"/>
                </a:moveTo>
                <a:cubicBezTo>
                  <a:pt x="1414079" y="2560340"/>
                  <a:pt x="2560340" y="1414079"/>
                  <a:pt x="2560340" y="0"/>
                </a:cubicBezTo>
                <a:lnTo>
                  <a:pt x="0" y="0"/>
                </a:lnTo>
                <a:lnTo>
                  <a:pt x="0" y="256034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58" name="Google Shape;58;p7"/>
          <p:cNvSpPr/>
          <p:nvPr/>
        </p:nvSpPr>
        <p:spPr>
          <a:xfrm flipH="1">
            <a:off x="2535251" y="4308466"/>
            <a:ext cx="2550984" cy="2560441"/>
          </a:xfrm>
          <a:custGeom>
            <a:rect b="b" l="l" r="r" t="t"/>
            <a:pathLst>
              <a:path extrusionOk="0" h="1083" w="1079">
                <a:moveTo>
                  <a:pt x="0" y="1083"/>
                </a:moveTo>
                <a:lnTo>
                  <a:pt x="1079" y="1083"/>
                </a:lnTo>
                <a:lnTo>
                  <a:pt x="1079" y="0"/>
                </a:lnTo>
                <a:lnTo>
                  <a:pt x="0" y="108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59" name="Google Shape;59;p7"/>
          <p:cNvSpPr/>
          <p:nvPr/>
        </p:nvSpPr>
        <p:spPr>
          <a:xfrm flipH="1">
            <a:off x="-10617" y="4308466"/>
            <a:ext cx="2550984" cy="2560441"/>
          </a:xfrm>
          <a:custGeom>
            <a:rect b="b" l="l" r="r" t="t"/>
            <a:pathLst>
              <a:path extrusionOk="0" h="1083" w="1079">
                <a:moveTo>
                  <a:pt x="0" y="1083"/>
                </a:moveTo>
                <a:lnTo>
                  <a:pt x="1079" y="1083"/>
                </a:lnTo>
                <a:lnTo>
                  <a:pt x="1079" y="0"/>
                </a:lnTo>
                <a:lnTo>
                  <a:pt x="0" y="108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60" name="Google Shape;60;p7"/>
          <p:cNvSpPr txBox="1"/>
          <p:nvPr>
            <p:ph idx="12" type="sldNum"/>
          </p:nvPr>
        </p:nvSpPr>
        <p:spPr>
          <a:xfrm>
            <a:off x="10945368" y="457200"/>
            <a:ext cx="987552"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4">
  <p:cSld name="Team x4">
    <p:spTree>
      <p:nvGrpSpPr>
        <p:cNvPr id="61" name="Shape 61"/>
        <p:cNvGrpSpPr/>
        <p:nvPr/>
      </p:nvGrpSpPr>
      <p:grpSpPr>
        <a:xfrm>
          <a:off x="0" y="0"/>
          <a:ext cx="0" cy="0"/>
          <a:chOff x="0" y="0"/>
          <a:chExt cx="0" cy="0"/>
        </a:xfrm>
      </p:grpSpPr>
      <p:sp>
        <p:nvSpPr>
          <p:cNvPr id="62" name="Google Shape;62;p8"/>
          <p:cNvSpPr/>
          <p:nvPr/>
        </p:nvSpPr>
        <p:spPr>
          <a:xfrm>
            <a:off x="-24064" y="3390900"/>
            <a:ext cx="12216063" cy="3467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50">
              <a:solidFill>
                <a:schemeClr val="lt1"/>
              </a:solidFill>
              <a:latin typeface="EB Garamond"/>
              <a:ea typeface="EB Garamond"/>
              <a:cs typeface="EB Garamond"/>
              <a:sym typeface="EB Garamond"/>
            </a:endParaRPr>
          </a:p>
        </p:txBody>
      </p:sp>
      <p:sp>
        <p:nvSpPr>
          <p:cNvPr id="63" name="Google Shape;63;p8"/>
          <p:cNvSpPr txBox="1"/>
          <p:nvPr>
            <p:ph type="title"/>
          </p:nvPr>
        </p:nvSpPr>
        <p:spPr>
          <a:xfrm>
            <a:off x="758952" y="1216152"/>
            <a:ext cx="10671048" cy="768096"/>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8"/>
          <p:cNvSpPr txBox="1"/>
          <p:nvPr>
            <p:ph idx="11" type="ftr"/>
          </p:nvPr>
        </p:nvSpPr>
        <p:spPr>
          <a:xfrm>
            <a:off x="621792" y="457200"/>
            <a:ext cx="32004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8"/>
          <p:cNvSpPr txBox="1"/>
          <p:nvPr>
            <p:ph idx="12" type="sldNum"/>
          </p:nvPr>
        </p:nvSpPr>
        <p:spPr>
          <a:xfrm>
            <a:off x="10945368" y="457200"/>
            <a:ext cx="987552"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6" name="Google Shape;66;p8"/>
          <p:cNvSpPr/>
          <p:nvPr>
            <p:ph idx="2" type="pic"/>
          </p:nvPr>
        </p:nvSpPr>
        <p:spPr>
          <a:xfrm>
            <a:off x="758905" y="2392023"/>
            <a:ext cx="2596896" cy="2596896"/>
          </a:xfrm>
          <a:prstGeom prst="rect">
            <a:avLst/>
          </a:prstGeom>
          <a:solidFill>
            <a:srgbClr val="E3E5BC"/>
          </a:solidFill>
          <a:ln>
            <a:noFill/>
          </a:ln>
        </p:spPr>
      </p:sp>
      <p:sp>
        <p:nvSpPr>
          <p:cNvPr id="67" name="Google Shape;67;p8"/>
          <p:cNvSpPr txBox="1"/>
          <p:nvPr>
            <p:ph idx="1" type="body"/>
          </p:nvPr>
        </p:nvSpPr>
        <p:spPr>
          <a:xfrm>
            <a:off x="758905" y="4989515"/>
            <a:ext cx="2598737" cy="1109662"/>
          </a:xfrm>
          <a:prstGeom prst="rect">
            <a:avLst/>
          </a:prstGeom>
          <a:solidFill>
            <a:schemeClr val="lt1"/>
          </a:solidFill>
          <a:ln>
            <a:noFill/>
          </a:ln>
        </p:spPr>
        <p:txBody>
          <a:bodyPr anchorCtr="0" anchor="t" bIns="45700" lIns="0" spcFirstLastPara="1" rIns="0" wrap="square" tIns="27430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a:ea typeface="Arial"/>
                <a:cs typeface="Arial"/>
                <a:sym typeface="Arial"/>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8"/>
          <p:cNvSpPr txBox="1"/>
          <p:nvPr>
            <p:ph idx="3" type="body"/>
          </p:nvPr>
        </p:nvSpPr>
        <p:spPr>
          <a:xfrm>
            <a:off x="916885" y="5599755"/>
            <a:ext cx="2283472" cy="3651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400"/>
              <a:buNone/>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8"/>
          <p:cNvSpPr/>
          <p:nvPr>
            <p:ph idx="4" type="pic"/>
          </p:nvPr>
        </p:nvSpPr>
        <p:spPr>
          <a:xfrm>
            <a:off x="3517361" y="2392619"/>
            <a:ext cx="2596896" cy="2596896"/>
          </a:xfrm>
          <a:prstGeom prst="rect">
            <a:avLst/>
          </a:prstGeom>
          <a:solidFill>
            <a:srgbClr val="E3E5BC"/>
          </a:solidFill>
          <a:ln>
            <a:noFill/>
          </a:ln>
        </p:spPr>
      </p:sp>
      <p:sp>
        <p:nvSpPr>
          <p:cNvPr id="70" name="Google Shape;70;p8"/>
          <p:cNvSpPr txBox="1"/>
          <p:nvPr>
            <p:ph idx="5" type="body"/>
          </p:nvPr>
        </p:nvSpPr>
        <p:spPr>
          <a:xfrm>
            <a:off x="3516747" y="4990111"/>
            <a:ext cx="2598737" cy="1109662"/>
          </a:xfrm>
          <a:prstGeom prst="rect">
            <a:avLst/>
          </a:prstGeom>
          <a:solidFill>
            <a:schemeClr val="lt1"/>
          </a:solidFill>
          <a:ln>
            <a:noFill/>
          </a:ln>
        </p:spPr>
        <p:txBody>
          <a:bodyPr anchorCtr="0" anchor="t" bIns="45700" lIns="0" spcFirstLastPara="1" rIns="0" wrap="square" tIns="27430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a:ea typeface="Arial"/>
                <a:cs typeface="Arial"/>
                <a:sym typeface="Arial"/>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8"/>
          <p:cNvSpPr txBox="1"/>
          <p:nvPr>
            <p:ph idx="6" type="body"/>
          </p:nvPr>
        </p:nvSpPr>
        <p:spPr>
          <a:xfrm>
            <a:off x="3674073" y="5600351"/>
            <a:ext cx="2283472" cy="3651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400"/>
              <a:buNone/>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8"/>
          <p:cNvSpPr/>
          <p:nvPr>
            <p:ph idx="7" type="pic"/>
          </p:nvPr>
        </p:nvSpPr>
        <p:spPr>
          <a:xfrm>
            <a:off x="6275817" y="2393215"/>
            <a:ext cx="2596896" cy="2596896"/>
          </a:xfrm>
          <a:prstGeom prst="rect">
            <a:avLst/>
          </a:prstGeom>
          <a:solidFill>
            <a:srgbClr val="E3E5BC"/>
          </a:solidFill>
          <a:ln>
            <a:noFill/>
          </a:ln>
        </p:spPr>
      </p:sp>
      <p:sp>
        <p:nvSpPr>
          <p:cNvPr id="73" name="Google Shape;73;p8"/>
          <p:cNvSpPr txBox="1"/>
          <p:nvPr>
            <p:ph idx="8" type="body"/>
          </p:nvPr>
        </p:nvSpPr>
        <p:spPr>
          <a:xfrm>
            <a:off x="6274589" y="4990707"/>
            <a:ext cx="2598737" cy="1109662"/>
          </a:xfrm>
          <a:prstGeom prst="rect">
            <a:avLst/>
          </a:prstGeom>
          <a:solidFill>
            <a:schemeClr val="lt1"/>
          </a:solidFill>
          <a:ln>
            <a:noFill/>
          </a:ln>
        </p:spPr>
        <p:txBody>
          <a:bodyPr anchorCtr="0" anchor="t" bIns="45700" lIns="0" spcFirstLastPara="1" rIns="0" wrap="square" tIns="27430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a:ea typeface="Arial"/>
                <a:cs typeface="Arial"/>
                <a:sym typeface="Arial"/>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8"/>
          <p:cNvSpPr txBox="1"/>
          <p:nvPr>
            <p:ph idx="9" type="body"/>
          </p:nvPr>
        </p:nvSpPr>
        <p:spPr>
          <a:xfrm>
            <a:off x="6432529" y="5600947"/>
            <a:ext cx="2283472" cy="3651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400"/>
              <a:buNone/>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8"/>
          <p:cNvSpPr/>
          <p:nvPr>
            <p:ph idx="13" type="pic"/>
          </p:nvPr>
        </p:nvSpPr>
        <p:spPr>
          <a:xfrm>
            <a:off x="9034272" y="2393215"/>
            <a:ext cx="2596896" cy="2596896"/>
          </a:xfrm>
          <a:prstGeom prst="rect">
            <a:avLst/>
          </a:prstGeom>
          <a:solidFill>
            <a:srgbClr val="E3E5BC"/>
          </a:solidFill>
          <a:ln>
            <a:noFill/>
          </a:ln>
        </p:spPr>
      </p:sp>
      <p:sp>
        <p:nvSpPr>
          <p:cNvPr id="76" name="Google Shape;76;p8"/>
          <p:cNvSpPr txBox="1"/>
          <p:nvPr>
            <p:ph idx="14" type="body"/>
          </p:nvPr>
        </p:nvSpPr>
        <p:spPr>
          <a:xfrm>
            <a:off x="9032431" y="4990707"/>
            <a:ext cx="2598737" cy="1109662"/>
          </a:xfrm>
          <a:prstGeom prst="rect">
            <a:avLst/>
          </a:prstGeom>
          <a:solidFill>
            <a:schemeClr val="lt1"/>
          </a:solidFill>
          <a:ln>
            <a:noFill/>
          </a:ln>
        </p:spPr>
        <p:txBody>
          <a:bodyPr anchorCtr="0" anchor="t" bIns="45700" lIns="0" spcFirstLastPara="1" rIns="0" wrap="square" tIns="27430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a:ea typeface="Arial"/>
                <a:cs typeface="Arial"/>
                <a:sym typeface="Arial"/>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8"/>
          <p:cNvSpPr txBox="1"/>
          <p:nvPr>
            <p:ph idx="15" type="body"/>
          </p:nvPr>
        </p:nvSpPr>
        <p:spPr>
          <a:xfrm>
            <a:off x="9190984" y="5600947"/>
            <a:ext cx="2283472" cy="3651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400"/>
              <a:buNone/>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8">
  <p:cSld name="Team x8">
    <p:spTree>
      <p:nvGrpSpPr>
        <p:cNvPr id="78" name="Shape 78"/>
        <p:cNvGrpSpPr/>
        <p:nvPr/>
      </p:nvGrpSpPr>
      <p:grpSpPr>
        <a:xfrm>
          <a:off x="0" y="0"/>
          <a:ext cx="0" cy="0"/>
          <a:chOff x="0" y="0"/>
          <a:chExt cx="0" cy="0"/>
        </a:xfrm>
      </p:grpSpPr>
      <p:sp>
        <p:nvSpPr>
          <p:cNvPr id="79" name="Google Shape;79;p9"/>
          <p:cNvSpPr txBox="1"/>
          <p:nvPr>
            <p:ph type="title"/>
          </p:nvPr>
        </p:nvSpPr>
        <p:spPr>
          <a:xfrm>
            <a:off x="758952" y="539496"/>
            <a:ext cx="10671048" cy="768096"/>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9"/>
          <p:cNvSpPr txBox="1"/>
          <p:nvPr>
            <p:ph idx="11" type="ftr"/>
          </p:nvPr>
        </p:nvSpPr>
        <p:spPr>
          <a:xfrm>
            <a:off x="621792" y="457200"/>
            <a:ext cx="32004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9"/>
          <p:cNvSpPr txBox="1"/>
          <p:nvPr>
            <p:ph idx="12" type="sldNum"/>
          </p:nvPr>
        </p:nvSpPr>
        <p:spPr>
          <a:xfrm>
            <a:off x="10945368" y="457200"/>
            <a:ext cx="987552"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82" name="Google Shape;82;p9"/>
          <p:cNvSpPr/>
          <p:nvPr>
            <p:ph idx="2" type="pic"/>
          </p:nvPr>
        </p:nvSpPr>
        <p:spPr>
          <a:xfrm>
            <a:off x="1271016" y="1545336"/>
            <a:ext cx="2029968" cy="1828800"/>
          </a:xfrm>
          <a:prstGeom prst="rect">
            <a:avLst/>
          </a:prstGeom>
          <a:solidFill>
            <a:srgbClr val="E3E5BC"/>
          </a:solidFill>
          <a:ln>
            <a:noFill/>
          </a:ln>
        </p:spPr>
      </p:sp>
      <p:sp>
        <p:nvSpPr>
          <p:cNvPr id="83" name="Google Shape;83;p9"/>
          <p:cNvSpPr txBox="1"/>
          <p:nvPr>
            <p:ph idx="1" type="body"/>
          </p:nvPr>
        </p:nvSpPr>
        <p:spPr>
          <a:xfrm>
            <a:off x="1271016" y="3191256"/>
            <a:ext cx="2029968" cy="694944"/>
          </a:xfrm>
          <a:prstGeom prst="rect">
            <a:avLst/>
          </a:prstGeom>
          <a:solidFill>
            <a:schemeClr val="accent4"/>
          </a:solidFill>
          <a:ln>
            <a:noFill/>
          </a:ln>
        </p:spPr>
        <p:txBody>
          <a:bodyPr anchorCtr="0" anchor="t" bIns="45700" lIns="0" spcFirstLastPara="1" rIns="0" wrap="square" tIns="155425">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9"/>
          <p:cNvSpPr txBox="1"/>
          <p:nvPr>
            <p:ph idx="3" type="body"/>
          </p:nvPr>
        </p:nvSpPr>
        <p:spPr>
          <a:xfrm>
            <a:off x="1271016" y="3616960"/>
            <a:ext cx="2029968" cy="18288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9"/>
          <p:cNvSpPr/>
          <p:nvPr>
            <p:ph idx="4" type="pic"/>
          </p:nvPr>
        </p:nvSpPr>
        <p:spPr>
          <a:xfrm>
            <a:off x="1271016" y="4144264"/>
            <a:ext cx="2029968" cy="1828800"/>
          </a:xfrm>
          <a:prstGeom prst="rect">
            <a:avLst/>
          </a:prstGeom>
          <a:solidFill>
            <a:srgbClr val="E3E5BC"/>
          </a:solidFill>
          <a:ln>
            <a:noFill/>
          </a:ln>
        </p:spPr>
      </p:sp>
      <p:sp>
        <p:nvSpPr>
          <p:cNvPr id="86" name="Google Shape;86;p9"/>
          <p:cNvSpPr txBox="1"/>
          <p:nvPr>
            <p:ph idx="5" type="body"/>
          </p:nvPr>
        </p:nvSpPr>
        <p:spPr>
          <a:xfrm>
            <a:off x="1271016" y="5790184"/>
            <a:ext cx="2029968" cy="694944"/>
          </a:xfrm>
          <a:prstGeom prst="rect">
            <a:avLst/>
          </a:prstGeom>
          <a:solidFill>
            <a:schemeClr val="accent1"/>
          </a:solidFill>
          <a:ln>
            <a:noFill/>
          </a:ln>
        </p:spPr>
        <p:txBody>
          <a:bodyPr anchorCtr="0" anchor="t" bIns="45700" lIns="0" spcFirstLastPara="1" rIns="0" wrap="square" tIns="155425">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9"/>
          <p:cNvSpPr txBox="1"/>
          <p:nvPr>
            <p:ph idx="6" type="body"/>
          </p:nvPr>
        </p:nvSpPr>
        <p:spPr>
          <a:xfrm>
            <a:off x="1271016" y="6215888"/>
            <a:ext cx="2029968" cy="18288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9"/>
          <p:cNvSpPr/>
          <p:nvPr>
            <p:ph idx="7" type="pic"/>
          </p:nvPr>
        </p:nvSpPr>
        <p:spPr>
          <a:xfrm>
            <a:off x="3828288" y="1545336"/>
            <a:ext cx="2029968" cy="1828800"/>
          </a:xfrm>
          <a:prstGeom prst="rect">
            <a:avLst/>
          </a:prstGeom>
          <a:solidFill>
            <a:srgbClr val="E3E5BC"/>
          </a:solidFill>
          <a:ln>
            <a:noFill/>
          </a:ln>
        </p:spPr>
      </p:sp>
      <p:sp>
        <p:nvSpPr>
          <p:cNvPr id="89" name="Google Shape;89;p9"/>
          <p:cNvSpPr txBox="1"/>
          <p:nvPr>
            <p:ph idx="8" type="body"/>
          </p:nvPr>
        </p:nvSpPr>
        <p:spPr>
          <a:xfrm>
            <a:off x="3828288" y="3191256"/>
            <a:ext cx="2029968" cy="694944"/>
          </a:xfrm>
          <a:prstGeom prst="rect">
            <a:avLst/>
          </a:prstGeom>
          <a:solidFill>
            <a:schemeClr val="accent1"/>
          </a:solidFill>
          <a:ln>
            <a:noFill/>
          </a:ln>
        </p:spPr>
        <p:txBody>
          <a:bodyPr anchorCtr="0" anchor="t" bIns="45700" lIns="0" spcFirstLastPara="1" rIns="0" wrap="square" tIns="155425">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9"/>
          <p:cNvSpPr txBox="1"/>
          <p:nvPr>
            <p:ph idx="9" type="body"/>
          </p:nvPr>
        </p:nvSpPr>
        <p:spPr>
          <a:xfrm>
            <a:off x="3828288" y="3616960"/>
            <a:ext cx="2029968" cy="18288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9"/>
          <p:cNvSpPr/>
          <p:nvPr>
            <p:ph idx="13" type="pic"/>
          </p:nvPr>
        </p:nvSpPr>
        <p:spPr>
          <a:xfrm>
            <a:off x="3828288" y="4144264"/>
            <a:ext cx="2029968" cy="1828800"/>
          </a:xfrm>
          <a:prstGeom prst="rect">
            <a:avLst/>
          </a:prstGeom>
          <a:solidFill>
            <a:srgbClr val="E3E5BC"/>
          </a:solidFill>
          <a:ln>
            <a:noFill/>
          </a:ln>
        </p:spPr>
      </p:sp>
      <p:sp>
        <p:nvSpPr>
          <p:cNvPr id="92" name="Google Shape;92;p9"/>
          <p:cNvSpPr txBox="1"/>
          <p:nvPr>
            <p:ph idx="14" type="body"/>
          </p:nvPr>
        </p:nvSpPr>
        <p:spPr>
          <a:xfrm>
            <a:off x="3828288" y="5790184"/>
            <a:ext cx="2029968" cy="694944"/>
          </a:xfrm>
          <a:prstGeom prst="rect">
            <a:avLst/>
          </a:prstGeom>
          <a:solidFill>
            <a:schemeClr val="accent4"/>
          </a:solidFill>
          <a:ln>
            <a:noFill/>
          </a:ln>
        </p:spPr>
        <p:txBody>
          <a:bodyPr anchorCtr="0" anchor="t" bIns="45700" lIns="0" spcFirstLastPara="1" rIns="0" wrap="square" tIns="155425">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9"/>
          <p:cNvSpPr txBox="1"/>
          <p:nvPr>
            <p:ph idx="15" type="body"/>
          </p:nvPr>
        </p:nvSpPr>
        <p:spPr>
          <a:xfrm>
            <a:off x="3828288" y="6215888"/>
            <a:ext cx="2029968" cy="18288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9"/>
          <p:cNvSpPr/>
          <p:nvPr>
            <p:ph idx="16" type="pic"/>
          </p:nvPr>
        </p:nvSpPr>
        <p:spPr>
          <a:xfrm>
            <a:off x="6385560" y="1545336"/>
            <a:ext cx="2029968" cy="1828800"/>
          </a:xfrm>
          <a:prstGeom prst="rect">
            <a:avLst/>
          </a:prstGeom>
          <a:solidFill>
            <a:srgbClr val="E3E5BC"/>
          </a:solidFill>
          <a:ln>
            <a:noFill/>
          </a:ln>
        </p:spPr>
      </p:sp>
      <p:sp>
        <p:nvSpPr>
          <p:cNvPr id="95" name="Google Shape;95;p9"/>
          <p:cNvSpPr txBox="1"/>
          <p:nvPr>
            <p:ph idx="17" type="body"/>
          </p:nvPr>
        </p:nvSpPr>
        <p:spPr>
          <a:xfrm>
            <a:off x="6385560" y="3191256"/>
            <a:ext cx="2029968" cy="694944"/>
          </a:xfrm>
          <a:prstGeom prst="rect">
            <a:avLst/>
          </a:prstGeom>
          <a:solidFill>
            <a:schemeClr val="accent4"/>
          </a:solidFill>
          <a:ln>
            <a:noFill/>
          </a:ln>
        </p:spPr>
        <p:txBody>
          <a:bodyPr anchorCtr="0" anchor="t" bIns="45700" lIns="0" spcFirstLastPara="1" rIns="0" wrap="square" tIns="155425">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9"/>
          <p:cNvSpPr txBox="1"/>
          <p:nvPr>
            <p:ph idx="18" type="body"/>
          </p:nvPr>
        </p:nvSpPr>
        <p:spPr>
          <a:xfrm>
            <a:off x="6385560" y="3616960"/>
            <a:ext cx="2029968" cy="18288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9"/>
          <p:cNvSpPr/>
          <p:nvPr>
            <p:ph idx="19" type="pic"/>
          </p:nvPr>
        </p:nvSpPr>
        <p:spPr>
          <a:xfrm>
            <a:off x="6385560" y="4144264"/>
            <a:ext cx="2029968" cy="1828800"/>
          </a:xfrm>
          <a:prstGeom prst="rect">
            <a:avLst/>
          </a:prstGeom>
          <a:solidFill>
            <a:srgbClr val="E3E5BC"/>
          </a:solidFill>
          <a:ln>
            <a:noFill/>
          </a:ln>
        </p:spPr>
      </p:sp>
      <p:sp>
        <p:nvSpPr>
          <p:cNvPr id="98" name="Google Shape;98;p9"/>
          <p:cNvSpPr txBox="1"/>
          <p:nvPr>
            <p:ph idx="20" type="body"/>
          </p:nvPr>
        </p:nvSpPr>
        <p:spPr>
          <a:xfrm>
            <a:off x="6385560" y="5790184"/>
            <a:ext cx="2029968" cy="694944"/>
          </a:xfrm>
          <a:prstGeom prst="rect">
            <a:avLst/>
          </a:prstGeom>
          <a:solidFill>
            <a:schemeClr val="accent1"/>
          </a:solidFill>
          <a:ln>
            <a:noFill/>
          </a:ln>
        </p:spPr>
        <p:txBody>
          <a:bodyPr anchorCtr="0" anchor="t" bIns="45700" lIns="0" spcFirstLastPara="1" rIns="0" wrap="square" tIns="155425">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9"/>
          <p:cNvSpPr txBox="1"/>
          <p:nvPr>
            <p:ph idx="21" type="body"/>
          </p:nvPr>
        </p:nvSpPr>
        <p:spPr>
          <a:xfrm>
            <a:off x="6385560" y="6215888"/>
            <a:ext cx="2029968" cy="18288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9"/>
          <p:cNvSpPr/>
          <p:nvPr>
            <p:ph idx="22" type="pic"/>
          </p:nvPr>
        </p:nvSpPr>
        <p:spPr>
          <a:xfrm>
            <a:off x="8942832" y="1545336"/>
            <a:ext cx="2029968" cy="1828800"/>
          </a:xfrm>
          <a:prstGeom prst="rect">
            <a:avLst/>
          </a:prstGeom>
          <a:solidFill>
            <a:srgbClr val="E3E5BC"/>
          </a:solidFill>
          <a:ln>
            <a:noFill/>
          </a:ln>
        </p:spPr>
      </p:sp>
      <p:sp>
        <p:nvSpPr>
          <p:cNvPr id="101" name="Google Shape;101;p9"/>
          <p:cNvSpPr txBox="1"/>
          <p:nvPr>
            <p:ph idx="23" type="body"/>
          </p:nvPr>
        </p:nvSpPr>
        <p:spPr>
          <a:xfrm>
            <a:off x="8942832" y="3191256"/>
            <a:ext cx="2029968" cy="694944"/>
          </a:xfrm>
          <a:prstGeom prst="rect">
            <a:avLst/>
          </a:prstGeom>
          <a:solidFill>
            <a:schemeClr val="accent1"/>
          </a:solidFill>
          <a:ln>
            <a:noFill/>
          </a:ln>
        </p:spPr>
        <p:txBody>
          <a:bodyPr anchorCtr="0" anchor="t" bIns="45700" lIns="0" spcFirstLastPara="1" rIns="0" wrap="square" tIns="155425">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9"/>
          <p:cNvSpPr txBox="1"/>
          <p:nvPr>
            <p:ph idx="24" type="body"/>
          </p:nvPr>
        </p:nvSpPr>
        <p:spPr>
          <a:xfrm>
            <a:off x="8942832" y="3616960"/>
            <a:ext cx="2029968" cy="18288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9"/>
          <p:cNvSpPr/>
          <p:nvPr>
            <p:ph idx="25" type="pic"/>
          </p:nvPr>
        </p:nvSpPr>
        <p:spPr>
          <a:xfrm>
            <a:off x="8942832" y="4144264"/>
            <a:ext cx="2029968" cy="1828800"/>
          </a:xfrm>
          <a:prstGeom prst="rect">
            <a:avLst/>
          </a:prstGeom>
          <a:solidFill>
            <a:srgbClr val="E3E5BC"/>
          </a:solidFill>
          <a:ln>
            <a:noFill/>
          </a:ln>
        </p:spPr>
      </p:sp>
      <p:sp>
        <p:nvSpPr>
          <p:cNvPr id="104" name="Google Shape;104;p9"/>
          <p:cNvSpPr txBox="1"/>
          <p:nvPr>
            <p:ph idx="26" type="body"/>
          </p:nvPr>
        </p:nvSpPr>
        <p:spPr>
          <a:xfrm>
            <a:off x="8942832" y="5790184"/>
            <a:ext cx="2029968" cy="694944"/>
          </a:xfrm>
          <a:prstGeom prst="rect">
            <a:avLst/>
          </a:prstGeom>
          <a:solidFill>
            <a:schemeClr val="accent4"/>
          </a:solidFill>
          <a:ln>
            <a:noFill/>
          </a:ln>
        </p:spPr>
        <p:txBody>
          <a:bodyPr anchorCtr="0" anchor="t" bIns="45700" lIns="0" spcFirstLastPara="1" rIns="0" wrap="square" tIns="155425">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9"/>
          <p:cNvSpPr txBox="1"/>
          <p:nvPr>
            <p:ph idx="27" type="body"/>
          </p:nvPr>
        </p:nvSpPr>
        <p:spPr>
          <a:xfrm>
            <a:off x="8942832" y="6215888"/>
            <a:ext cx="2029968" cy="18288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p:cSld name="5 Column">
    <p:spTree>
      <p:nvGrpSpPr>
        <p:cNvPr id="106" name="Shape 106"/>
        <p:cNvGrpSpPr/>
        <p:nvPr/>
      </p:nvGrpSpPr>
      <p:grpSpPr>
        <a:xfrm>
          <a:off x="0" y="0"/>
          <a:ext cx="0" cy="0"/>
          <a:chOff x="0" y="0"/>
          <a:chExt cx="0" cy="0"/>
        </a:xfrm>
      </p:grpSpPr>
      <p:sp>
        <p:nvSpPr>
          <p:cNvPr id="107" name="Google Shape;107;p10"/>
          <p:cNvSpPr/>
          <p:nvPr/>
        </p:nvSpPr>
        <p:spPr>
          <a:xfrm>
            <a:off x="685338" y="3796480"/>
            <a:ext cx="2011680" cy="151790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08" name="Google Shape;108;p10"/>
          <p:cNvSpPr/>
          <p:nvPr/>
        </p:nvSpPr>
        <p:spPr>
          <a:xfrm>
            <a:off x="2900911" y="3796480"/>
            <a:ext cx="2011680" cy="1517904"/>
          </a:xfrm>
          <a:prstGeom prst="rect">
            <a:avLst/>
          </a:prstGeom>
          <a:solidFill>
            <a:srgbClr val="DCE6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09" name="Google Shape;109;p10"/>
          <p:cNvSpPr/>
          <p:nvPr/>
        </p:nvSpPr>
        <p:spPr>
          <a:xfrm>
            <a:off x="5116484" y="3796480"/>
            <a:ext cx="2011680" cy="151790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10" name="Google Shape;110;p10"/>
          <p:cNvSpPr/>
          <p:nvPr/>
        </p:nvSpPr>
        <p:spPr>
          <a:xfrm>
            <a:off x="9547629" y="3796480"/>
            <a:ext cx="2011680" cy="151790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11" name="Google Shape;111;p10"/>
          <p:cNvSpPr/>
          <p:nvPr/>
        </p:nvSpPr>
        <p:spPr>
          <a:xfrm>
            <a:off x="7332057" y="3796480"/>
            <a:ext cx="2011680" cy="1517904"/>
          </a:xfrm>
          <a:prstGeom prst="rect">
            <a:avLst/>
          </a:prstGeom>
          <a:solidFill>
            <a:srgbClr val="DCE6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12" name="Google Shape;112;p10"/>
          <p:cNvSpPr txBox="1"/>
          <p:nvPr>
            <p:ph type="title"/>
          </p:nvPr>
        </p:nvSpPr>
        <p:spPr>
          <a:xfrm>
            <a:off x="758952" y="841248"/>
            <a:ext cx="10671048" cy="768096"/>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0"/>
          <p:cNvSpPr txBox="1"/>
          <p:nvPr>
            <p:ph idx="11" type="ftr"/>
          </p:nvPr>
        </p:nvSpPr>
        <p:spPr>
          <a:xfrm>
            <a:off x="621792" y="457200"/>
            <a:ext cx="32004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0"/>
          <p:cNvSpPr txBox="1"/>
          <p:nvPr>
            <p:ph idx="12" type="sldNum"/>
          </p:nvPr>
        </p:nvSpPr>
        <p:spPr>
          <a:xfrm>
            <a:off x="10945368" y="457200"/>
            <a:ext cx="987552"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15" name="Google Shape;115;p10"/>
          <p:cNvSpPr txBox="1"/>
          <p:nvPr>
            <p:ph idx="1" type="body"/>
          </p:nvPr>
        </p:nvSpPr>
        <p:spPr>
          <a:xfrm>
            <a:off x="685338" y="2491684"/>
            <a:ext cx="2011680" cy="2825173"/>
          </a:xfrm>
          <a:prstGeom prst="rect">
            <a:avLst/>
          </a:prstGeom>
          <a:noFill/>
          <a:ln cap="flat" cmpd="sng" w="12700">
            <a:solidFill>
              <a:schemeClr val="accent1"/>
            </a:solidFill>
            <a:prstDash val="solid"/>
            <a:round/>
            <a:headEnd len="sm" w="sm" type="none"/>
            <a:tailEnd len="sm" w="sm" type="none"/>
          </a:ln>
        </p:spPr>
        <p:txBody>
          <a:bodyPr anchorCtr="0" anchor="t" bIns="45700" lIns="91425" spcFirstLastPara="1" rIns="91425" wrap="square" tIns="68580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a:ea typeface="Arial"/>
                <a:cs typeface="Arial"/>
                <a:sym typeface="Arial"/>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6" name="Google Shape;116;p10"/>
          <p:cNvSpPr/>
          <p:nvPr>
            <p:ph idx="2" type="pic"/>
          </p:nvPr>
        </p:nvSpPr>
        <p:spPr>
          <a:xfrm>
            <a:off x="1339134" y="2111058"/>
            <a:ext cx="704088" cy="704088"/>
          </a:xfrm>
          <a:prstGeom prst="ellipse">
            <a:avLst/>
          </a:prstGeom>
          <a:solidFill>
            <a:schemeClr val="accent1"/>
          </a:solidFill>
          <a:ln>
            <a:noFill/>
          </a:ln>
        </p:spPr>
      </p:sp>
      <p:sp>
        <p:nvSpPr>
          <p:cNvPr id="117" name="Google Shape;117;p10"/>
          <p:cNvSpPr txBox="1"/>
          <p:nvPr>
            <p:ph idx="3" type="body"/>
          </p:nvPr>
        </p:nvSpPr>
        <p:spPr>
          <a:xfrm>
            <a:off x="731058" y="3888404"/>
            <a:ext cx="1920240" cy="137160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accent6"/>
              </a:buClr>
              <a:buSzPts val="1500"/>
              <a:buNone/>
              <a:defRPr sz="15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0"/>
          <p:cNvSpPr txBox="1"/>
          <p:nvPr>
            <p:ph idx="4" type="body"/>
          </p:nvPr>
        </p:nvSpPr>
        <p:spPr>
          <a:xfrm>
            <a:off x="2900910" y="2491684"/>
            <a:ext cx="2011680" cy="2825173"/>
          </a:xfrm>
          <a:prstGeom prst="rect">
            <a:avLst/>
          </a:prstGeom>
          <a:noFill/>
          <a:ln cap="flat" cmpd="sng" w="12700">
            <a:solidFill>
              <a:schemeClr val="accent3"/>
            </a:solidFill>
            <a:prstDash val="solid"/>
            <a:round/>
            <a:headEnd len="sm" w="sm" type="none"/>
            <a:tailEnd len="sm" w="sm" type="none"/>
          </a:ln>
        </p:spPr>
        <p:txBody>
          <a:bodyPr anchorCtr="0" anchor="t" bIns="45700" lIns="91425" spcFirstLastPara="1" rIns="91425" wrap="square" tIns="68580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a:ea typeface="Arial"/>
                <a:cs typeface="Arial"/>
                <a:sym typeface="Arial"/>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10"/>
          <p:cNvSpPr/>
          <p:nvPr>
            <p:ph idx="5" type="pic"/>
          </p:nvPr>
        </p:nvSpPr>
        <p:spPr>
          <a:xfrm>
            <a:off x="3554707" y="2111058"/>
            <a:ext cx="704088" cy="704088"/>
          </a:xfrm>
          <a:prstGeom prst="ellipse">
            <a:avLst/>
          </a:prstGeom>
          <a:solidFill>
            <a:schemeClr val="accent3"/>
          </a:solidFill>
          <a:ln>
            <a:noFill/>
          </a:ln>
        </p:spPr>
      </p:sp>
      <p:sp>
        <p:nvSpPr>
          <p:cNvPr id="120" name="Google Shape;120;p10"/>
          <p:cNvSpPr txBox="1"/>
          <p:nvPr>
            <p:ph idx="6" type="body"/>
          </p:nvPr>
        </p:nvSpPr>
        <p:spPr>
          <a:xfrm>
            <a:off x="2946630" y="3888404"/>
            <a:ext cx="1920240" cy="137160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accent6"/>
              </a:buClr>
              <a:buSzPts val="1500"/>
              <a:buNone/>
              <a:defRPr sz="15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10"/>
          <p:cNvSpPr txBox="1"/>
          <p:nvPr>
            <p:ph idx="7" type="body"/>
          </p:nvPr>
        </p:nvSpPr>
        <p:spPr>
          <a:xfrm>
            <a:off x="5116484" y="2491684"/>
            <a:ext cx="2011680" cy="2825173"/>
          </a:xfrm>
          <a:prstGeom prst="rect">
            <a:avLst/>
          </a:prstGeom>
          <a:noFill/>
          <a:ln cap="flat" cmpd="sng" w="12700">
            <a:solidFill>
              <a:schemeClr val="accent1"/>
            </a:solidFill>
            <a:prstDash val="solid"/>
            <a:round/>
            <a:headEnd len="sm" w="sm" type="none"/>
            <a:tailEnd len="sm" w="sm" type="none"/>
          </a:ln>
        </p:spPr>
        <p:txBody>
          <a:bodyPr anchorCtr="0" anchor="t" bIns="45700" lIns="91425" spcFirstLastPara="1" rIns="91425" wrap="square" tIns="68580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a:ea typeface="Arial"/>
                <a:cs typeface="Arial"/>
                <a:sym typeface="Arial"/>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 name="Google Shape;122;p10"/>
          <p:cNvSpPr/>
          <p:nvPr>
            <p:ph idx="8" type="pic"/>
          </p:nvPr>
        </p:nvSpPr>
        <p:spPr>
          <a:xfrm>
            <a:off x="5770280" y="2111058"/>
            <a:ext cx="704088" cy="704088"/>
          </a:xfrm>
          <a:prstGeom prst="ellipse">
            <a:avLst/>
          </a:prstGeom>
          <a:solidFill>
            <a:schemeClr val="accent1"/>
          </a:solidFill>
          <a:ln>
            <a:noFill/>
          </a:ln>
        </p:spPr>
      </p:sp>
      <p:sp>
        <p:nvSpPr>
          <p:cNvPr id="123" name="Google Shape;123;p10"/>
          <p:cNvSpPr txBox="1"/>
          <p:nvPr>
            <p:ph idx="9" type="body"/>
          </p:nvPr>
        </p:nvSpPr>
        <p:spPr>
          <a:xfrm>
            <a:off x="5162204" y="3888404"/>
            <a:ext cx="1920240" cy="137160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accent6"/>
              </a:buClr>
              <a:buSzPts val="1500"/>
              <a:buNone/>
              <a:defRPr sz="15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10"/>
          <p:cNvSpPr txBox="1"/>
          <p:nvPr>
            <p:ph idx="13" type="body"/>
          </p:nvPr>
        </p:nvSpPr>
        <p:spPr>
          <a:xfrm>
            <a:off x="7332057" y="2491684"/>
            <a:ext cx="2011680" cy="2825173"/>
          </a:xfrm>
          <a:prstGeom prst="rect">
            <a:avLst/>
          </a:prstGeom>
          <a:noFill/>
          <a:ln cap="flat" cmpd="sng" w="12700">
            <a:solidFill>
              <a:schemeClr val="accent3"/>
            </a:solidFill>
            <a:prstDash val="solid"/>
            <a:round/>
            <a:headEnd len="sm" w="sm" type="none"/>
            <a:tailEnd len="sm" w="sm" type="none"/>
          </a:ln>
        </p:spPr>
        <p:txBody>
          <a:bodyPr anchorCtr="0" anchor="t" bIns="45700" lIns="91425" spcFirstLastPara="1" rIns="91425" wrap="square" tIns="68580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a:ea typeface="Arial"/>
                <a:cs typeface="Arial"/>
                <a:sym typeface="Arial"/>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5" name="Google Shape;125;p10"/>
          <p:cNvSpPr/>
          <p:nvPr>
            <p:ph idx="14" type="pic"/>
          </p:nvPr>
        </p:nvSpPr>
        <p:spPr>
          <a:xfrm>
            <a:off x="7985853" y="2111058"/>
            <a:ext cx="704088" cy="704088"/>
          </a:xfrm>
          <a:prstGeom prst="ellipse">
            <a:avLst/>
          </a:prstGeom>
          <a:solidFill>
            <a:schemeClr val="accent3"/>
          </a:solidFill>
          <a:ln>
            <a:noFill/>
          </a:ln>
        </p:spPr>
      </p:sp>
      <p:sp>
        <p:nvSpPr>
          <p:cNvPr id="126" name="Google Shape;126;p10"/>
          <p:cNvSpPr txBox="1"/>
          <p:nvPr>
            <p:ph idx="15" type="body"/>
          </p:nvPr>
        </p:nvSpPr>
        <p:spPr>
          <a:xfrm>
            <a:off x="7377777" y="3888404"/>
            <a:ext cx="1920240" cy="137160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accent6"/>
              </a:buClr>
              <a:buSzPts val="1500"/>
              <a:buNone/>
              <a:defRPr sz="15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0"/>
          <p:cNvSpPr txBox="1"/>
          <p:nvPr>
            <p:ph idx="16" type="body"/>
          </p:nvPr>
        </p:nvSpPr>
        <p:spPr>
          <a:xfrm>
            <a:off x="9547629" y="2491684"/>
            <a:ext cx="2011680" cy="2825173"/>
          </a:xfrm>
          <a:prstGeom prst="rect">
            <a:avLst/>
          </a:prstGeom>
          <a:noFill/>
          <a:ln cap="flat" cmpd="sng" w="12700">
            <a:solidFill>
              <a:schemeClr val="accent1"/>
            </a:solidFill>
            <a:prstDash val="solid"/>
            <a:round/>
            <a:headEnd len="sm" w="sm" type="none"/>
            <a:tailEnd len="sm" w="sm" type="none"/>
          </a:ln>
        </p:spPr>
        <p:txBody>
          <a:bodyPr anchorCtr="0" anchor="t" bIns="45700" lIns="91425" spcFirstLastPara="1" rIns="91425" wrap="square" tIns="68580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a:ea typeface="Arial"/>
                <a:cs typeface="Arial"/>
                <a:sym typeface="Arial"/>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8" name="Google Shape;128;p10"/>
          <p:cNvSpPr/>
          <p:nvPr>
            <p:ph idx="17" type="pic"/>
          </p:nvPr>
        </p:nvSpPr>
        <p:spPr>
          <a:xfrm>
            <a:off x="10201425" y="2111058"/>
            <a:ext cx="704088" cy="704088"/>
          </a:xfrm>
          <a:prstGeom prst="ellipse">
            <a:avLst/>
          </a:prstGeom>
          <a:solidFill>
            <a:schemeClr val="accent1"/>
          </a:solidFill>
          <a:ln>
            <a:noFill/>
          </a:ln>
        </p:spPr>
      </p:sp>
      <p:sp>
        <p:nvSpPr>
          <p:cNvPr id="129" name="Google Shape;129;p10"/>
          <p:cNvSpPr txBox="1"/>
          <p:nvPr>
            <p:ph idx="18" type="body"/>
          </p:nvPr>
        </p:nvSpPr>
        <p:spPr>
          <a:xfrm>
            <a:off x="9593349" y="3888404"/>
            <a:ext cx="1920240" cy="137160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accent6"/>
              </a:buClr>
              <a:buSzPts val="1500"/>
              <a:buNone/>
              <a:defRPr sz="15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58952" y="1216152"/>
            <a:ext cx="10671048" cy="768096"/>
          </a:xfrm>
          <a:prstGeom prst="rect">
            <a:avLst/>
          </a:prstGeom>
          <a:noFill/>
          <a:ln>
            <a:noFill/>
          </a:ln>
        </p:spPr>
        <p:txBody>
          <a:bodyPr anchorCtr="0" anchor="t" bIns="45700" lIns="91425" spcFirstLastPara="1" rIns="91425" wrap="square" tIns="45700">
            <a:normAutofit/>
          </a:bodyPr>
          <a:lstStyle>
            <a:lvl1pPr lvl="0" marR="0" rtl="0" algn="ctr">
              <a:lnSpc>
                <a:spcPct val="110795"/>
              </a:lnSpc>
              <a:spcBef>
                <a:spcPts val="0"/>
              </a:spcBef>
              <a:spcAft>
                <a:spcPts val="0"/>
              </a:spcAft>
              <a:buClr>
                <a:schemeClr val="accent6"/>
              </a:buClr>
              <a:buSzPts val="4400"/>
              <a:buFont typeface="Arial Black"/>
              <a:buNone/>
              <a:defRPr b="1" i="0" sz="4400" u="none" cap="none" strike="noStrike">
                <a:solidFill>
                  <a:schemeClr val="accent6"/>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758952" y="2103120"/>
            <a:ext cx="10671048"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360"/>
              </a:spcBef>
              <a:spcAft>
                <a:spcPts val="0"/>
              </a:spcAft>
              <a:buClr>
                <a:schemeClr val="accent6"/>
              </a:buClr>
              <a:buSzPts val="2800"/>
              <a:buFont typeface="Arial"/>
              <a:buChar char="•"/>
              <a:defRPr b="0" i="0" sz="2800" u="none" cap="none" strike="noStrike">
                <a:solidFill>
                  <a:schemeClr val="accent6"/>
                </a:solidFill>
                <a:latin typeface="EB Garamond"/>
                <a:ea typeface="EB Garamond"/>
                <a:cs typeface="EB Garamond"/>
                <a:sym typeface="EB Garamond"/>
              </a:defRPr>
            </a:lvl1pPr>
            <a:lvl2pPr indent="-381000" lvl="1" marL="914400" marR="0" rtl="0" algn="l">
              <a:lnSpc>
                <a:spcPct val="100000"/>
              </a:lnSpc>
              <a:spcBef>
                <a:spcPts val="360"/>
              </a:spcBef>
              <a:spcAft>
                <a:spcPts val="0"/>
              </a:spcAft>
              <a:buClr>
                <a:schemeClr val="accent6"/>
              </a:buClr>
              <a:buSzPts val="2400"/>
              <a:buFont typeface="Arial"/>
              <a:buChar char="•"/>
              <a:defRPr b="0" i="0" sz="2400" u="none" cap="none" strike="noStrike">
                <a:solidFill>
                  <a:schemeClr val="accent6"/>
                </a:solidFill>
                <a:latin typeface="EB Garamond"/>
                <a:ea typeface="EB Garamond"/>
                <a:cs typeface="EB Garamond"/>
                <a:sym typeface="EB Garamond"/>
              </a:defRPr>
            </a:lvl2pPr>
            <a:lvl3pPr indent="-355600" lvl="2" marL="1371600" marR="0" rtl="0" algn="l">
              <a:lnSpc>
                <a:spcPct val="100000"/>
              </a:lnSpc>
              <a:spcBef>
                <a:spcPts val="360"/>
              </a:spcBef>
              <a:spcAft>
                <a:spcPts val="0"/>
              </a:spcAft>
              <a:buClr>
                <a:schemeClr val="accent6"/>
              </a:buClr>
              <a:buSzPts val="2000"/>
              <a:buFont typeface="Arial"/>
              <a:buChar char="•"/>
              <a:defRPr b="0" i="0" sz="2000" u="none" cap="none" strike="noStrike">
                <a:solidFill>
                  <a:schemeClr val="accent6"/>
                </a:solidFill>
                <a:latin typeface="EB Garamond"/>
                <a:ea typeface="EB Garamond"/>
                <a:cs typeface="EB Garamond"/>
                <a:sym typeface="EB Garamond"/>
              </a:defRPr>
            </a:lvl3pPr>
            <a:lvl4pPr indent="-342900" lvl="3" marL="1828800" marR="0" rtl="0" algn="l">
              <a:lnSpc>
                <a:spcPct val="100000"/>
              </a:lnSpc>
              <a:spcBef>
                <a:spcPts val="360"/>
              </a:spcBef>
              <a:spcAft>
                <a:spcPts val="0"/>
              </a:spcAft>
              <a:buClr>
                <a:schemeClr val="accent6"/>
              </a:buClr>
              <a:buSzPts val="1800"/>
              <a:buFont typeface="Arial"/>
              <a:buChar char="•"/>
              <a:defRPr b="0" i="0" sz="1800" u="none" cap="none" strike="noStrike">
                <a:solidFill>
                  <a:schemeClr val="accent6"/>
                </a:solidFill>
                <a:latin typeface="EB Garamond"/>
                <a:ea typeface="EB Garamond"/>
                <a:cs typeface="EB Garamond"/>
                <a:sym typeface="EB Garamond"/>
              </a:defRPr>
            </a:lvl4pPr>
            <a:lvl5pPr indent="-342900" lvl="4" marL="2286000" marR="0" rtl="0" algn="l">
              <a:lnSpc>
                <a:spcPct val="100000"/>
              </a:lnSpc>
              <a:spcBef>
                <a:spcPts val="360"/>
              </a:spcBef>
              <a:spcAft>
                <a:spcPts val="0"/>
              </a:spcAft>
              <a:buClr>
                <a:schemeClr val="accent6"/>
              </a:buClr>
              <a:buSzPts val="1800"/>
              <a:buFont typeface="Arial"/>
              <a:buChar char="•"/>
              <a:defRPr b="0" i="0" sz="1800" u="none" cap="none" strike="noStrike">
                <a:solidFill>
                  <a:schemeClr val="accent6"/>
                </a:solidFill>
                <a:latin typeface="EB Garamond"/>
                <a:ea typeface="EB Garamond"/>
                <a:cs typeface="EB Garamond"/>
                <a:sym typeface="EB Garamo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EB Garamond"/>
                <a:ea typeface="EB Garamond"/>
                <a:cs typeface="EB Garamond"/>
                <a:sym typeface="EB 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EB Garamond"/>
                <a:ea typeface="EB Garamond"/>
                <a:cs typeface="EB Garamond"/>
                <a:sym typeface="EB 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EB Garamond"/>
                <a:ea typeface="EB Garamond"/>
                <a:cs typeface="EB Garamond"/>
                <a:sym typeface="EB 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EB Garamond"/>
                <a:ea typeface="EB Garamond"/>
                <a:cs typeface="EB Garamond"/>
                <a:sym typeface="EB Garamond"/>
              </a:defRPr>
            </a:lvl9pPr>
          </a:lstStyle>
          <a:p/>
        </p:txBody>
      </p:sp>
      <p:sp>
        <p:nvSpPr>
          <p:cNvPr id="8" name="Google Shape;8;p1"/>
          <p:cNvSpPr txBox="1"/>
          <p:nvPr>
            <p:ph idx="11" type="ftr"/>
          </p:nvPr>
        </p:nvSpPr>
        <p:spPr>
          <a:xfrm>
            <a:off x="621792" y="457200"/>
            <a:ext cx="3200400" cy="27432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accent6"/>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EB Garamond"/>
                <a:ea typeface="EB Garamond"/>
                <a:cs typeface="EB Garamond"/>
                <a:sym typeface="EB Garamond"/>
              </a:defRPr>
            </a:lvl2pPr>
            <a:lvl3pPr lvl="2" marR="0" rtl="0" algn="l">
              <a:spcBef>
                <a:spcPts val="0"/>
              </a:spcBef>
              <a:spcAft>
                <a:spcPts val="0"/>
              </a:spcAft>
              <a:buSzPts val="1400"/>
              <a:buNone/>
              <a:defRPr b="0" i="0" sz="1800" u="none" cap="none" strike="noStrike">
                <a:solidFill>
                  <a:schemeClr val="dk1"/>
                </a:solidFill>
                <a:latin typeface="EB Garamond"/>
                <a:ea typeface="EB Garamond"/>
                <a:cs typeface="EB Garamond"/>
                <a:sym typeface="EB Garamond"/>
              </a:defRPr>
            </a:lvl3pPr>
            <a:lvl4pPr lvl="3" marR="0" rtl="0" algn="l">
              <a:spcBef>
                <a:spcPts val="0"/>
              </a:spcBef>
              <a:spcAft>
                <a:spcPts val="0"/>
              </a:spcAft>
              <a:buSzPts val="1400"/>
              <a:buNone/>
              <a:defRPr b="0" i="0" sz="1800" u="none" cap="none" strike="noStrike">
                <a:solidFill>
                  <a:schemeClr val="dk1"/>
                </a:solidFill>
                <a:latin typeface="EB Garamond"/>
                <a:ea typeface="EB Garamond"/>
                <a:cs typeface="EB Garamond"/>
                <a:sym typeface="EB Garamond"/>
              </a:defRPr>
            </a:lvl4pPr>
            <a:lvl5pPr lvl="4" marR="0" rtl="0" algn="l">
              <a:spcBef>
                <a:spcPts val="0"/>
              </a:spcBef>
              <a:spcAft>
                <a:spcPts val="0"/>
              </a:spcAft>
              <a:buSzPts val="1400"/>
              <a:buNone/>
              <a:defRPr b="0" i="0" sz="1800" u="none" cap="none" strike="noStrike">
                <a:solidFill>
                  <a:schemeClr val="dk1"/>
                </a:solidFill>
                <a:latin typeface="EB Garamond"/>
                <a:ea typeface="EB Garamond"/>
                <a:cs typeface="EB Garamond"/>
                <a:sym typeface="EB Garamond"/>
              </a:defRPr>
            </a:lvl5pPr>
            <a:lvl6pPr lvl="5" marR="0" rtl="0" algn="l">
              <a:spcBef>
                <a:spcPts val="0"/>
              </a:spcBef>
              <a:spcAft>
                <a:spcPts val="0"/>
              </a:spcAft>
              <a:buSzPts val="1400"/>
              <a:buNone/>
              <a:defRPr b="0" i="0" sz="1800" u="none" cap="none" strike="noStrike">
                <a:solidFill>
                  <a:schemeClr val="dk1"/>
                </a:solidFill>
                <a:latin typeface="EB Garamond"/>
                <a:ea typeface="EB Garamond"/>
                <a:cs typeface="EB Garamond"/>
                <a:sym typeface="EB Garamond"/>
              </a:defRPr>
            </a:lvl6pPr>
            <a:lvl7pPr lvl="6" marR="0" rtl="0" algn="l">
              <a:spcBef>
                <a:spcPts val="0"/>
              </a:spcBef>
              <a:spcAft>
                <a:spcPts val="0"/>
              </a:spcAft>
              <a:buSzPts val="1400"/>
              <a:buNone/>
              <a:defRPr b="0" i="0" sz="1800" u="none" cap="none" strike="noStrike">
                <a:solidFill>
                  <a:schemeClr val="dk1"/>
                </a:solidFill>
                <a:latin typeface="EB Garamond"/>
                <a:ea typeface="EB Garamond"/>
                <a:cs typeface="EB Garamond"/>
                <a:sym typeface="EB Garamond"/>
              </a:defRPr>
            </a:lvl7pPr>
            <a:lvl8pPr lvl="7" marR="0" rtl="0" algn="l">
              <a:spcBef>
                <a:spcPts val="0"/>
              </a:spcBef>
              <a:spcAft>
                <a:spcPts val="0"/>
              </a:spcAft>
              <a:buSzPts val="1400"/>
              <a:buNone/>
              <a:defRPr b="0" i="0" sz="1800" u="none" cap="none" strike="noStrike">
                <a:solidFill>
                  <a:schemeClr val="dk1"/>
                </a:solidFill>
                <a:latin typeface="EB Garamond"/>
                <a:ea typeface="EB Garamond"/>
                <a:cs typeface="EB Garamond"/>
                <a:sym typeface="EB Garamond"/>
              </a:defRPr>
            </a:lvl8pPr>
            <a:lvl9pPr lvl="8" marR="0" rtl="0" algn="l">
              <a:spcBef>
                <a:spcPts val="0"/>
              </a:spcBef>
              <a:spcAft>
                <a:spcPts val="0"/>
              </a:spcAft>
              <a:buSzPts val="1400"/>
              <a:buNone/>
              <a:defRPr b="0" i="0" sz="1800" u="none" cap="none" strike="noStrike">
                <a:solidFill>
                  <a:schemeClr val="dk1"/>
                </a:solidFill>
                <a:latin typeface="EB Garamond"/>
                <a:ea typeface="EB Garamond"/>
                <a:cs typeface="EB Garamond"/>
                <a:sym typeface="EB Garamond"/>
              </a:defRPr>
            </a:lvl9pPr>
          </a:lstStyle>
          <a:p/>
        </p:txBody>
      </p:sp>
      <p:sp>
        <p:nvSpPr>
          <p:cNvPr id="9" name="Google Shape;9;p1"/>
          <p:cNvSpPr txBox="1"/>
          <p:nvPr>
            <p:ph idx="12" type="sldNum"/>
          </p:nvPr>
        </p:nvSpPr>
        <p:spPr>
          <a:xfrm>
            <a:off x="10945368" y="457200"/>
            <a:ext cx="987552" cy="27432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chemeClr val="accent6"/>
                </a:solidFill>
                <a:latin typeface="Arial"/>
                <a:ea typeface="Arial"/>
                <a:cs typeface="Arial"/>
                <a:sym typeface="Arial"/>
              </a:defRPr>
            </a:lvl1pPr>
            <a:lvl2pPr indent="0" lvl="1" marL="0" marR="0" rtl="0" algn="ctr">
              <a:spcBef>
                <a:spcPts val="0"/>
              </a:spcBef>
              <a:buNone/>
              <a:defRPr b="0" i="0" sz="1200" u="none" cap="none" strike="noStrike">
                <a:solidFill>
                  <a:schemeClr val="accent6"/>
                </a:solidFill>
                <a:latin typeface="Arial"/>
                <a:ea typeface="Arial"/>
                <a:cs typeface="Arial"/>
                <a:sym typeface="Arial"/>
              </a:defRPr>
            </a:lvl2pPr>
            <a:lvl3pPr indent="0" lvl="2" marL="0" marR="0" rtl="0" algn="ctr">
              <a:spcBef>
                <a:spcPts val="0"/>
              </a:spcBef>
              <a:buNone/>
              <a:defRPr b="0" i="0" sz="1200" u="none" cap="none" strike="noStrike">
                <a:solidFill>
                  <a:schemeClr val="accent6"/>
                </a:solidFill>
                <a:latin typeface="Arial"/>
                <a:ea typeface="Arial"/>
                <a:cs typeface="Arial"/>
                <a:sym typeface="Arial"/>
              </a:defRPr>
            </a:lvl3pPr>
            <a:lvl4pPr indent="0" lvl="3" marL="0" marR="0" rtl="0" algn="ctr">
              <a:spcBef>
                <a:spcPts val="0"/>
              </a:spcBef>
              <a:buNone/>
              <a:defRPr b="0" i="0" sz="1200" u="none" cap="none" strike="noStrike">
                <a:solidFill>
                  <a:schemeClr val="accent6"/>
                </a:solidFill>
                <a:latin typeface="Arial"/>
                <a:ea typeface="Arial"/>
                <a:cs typeface="Arial"/>
                <a:sym typeface="Arial"/>
              </a:defRPr>
            </a:lvl4pPr>
            <a:lvl5pPr indent="0" lvl="4" marL="0" marR="0" rtl="0" algn="ctr">
              <a:spcBef>
                <a:spcPts val="0"/>
              </a:spcBef>
              <a:buNone/>
              <a:defRPr b="0" i="0" sz="1200" u="none" cap="none" strike="noStrike">
                <a:solidFill>
                  <a:schemeClr val="accent6"/>
                </a:solidFill>
                <a:latin typeface="Arial"/>
                <a:ea typeface="Arial"/>
                <a:cs typeface="Arial"/>
                <a:sym typeface="Arial"/>
              </a:defRPr>
            </a:lvl5pPr>
            <a:lvl6pPr indent="0" lvl="5" marL="0" marR="0" rtl="0" algn="ctr">
              <a:spcBef>
                <a:spcPts val="0"/>
              </a:spcBef>
              <a:buNone/>
              <a:defRPr b="0" i="0" sz="1200" u="none" cap="none" strike="noStrike">
                <a:solidFill>
                  <a:schemeClr val="accent6"/>
                </a:solidFill>
                <a:latin typeface="Arial"/>
                <a:ea typeface="Arial"/>
                <a:cs typeface="Arial"/>
                <a:sym typeface="Arial"/>
              </a:defRPr>
            </a:lvl6pPr>
            <a:lvl7pPr indent="0" lvl="6" marL="0" marR="0" rtl="0" algn="ctr">
              <a:spcBef>
                <a:spcPts val="0"/>
              </a:spcBef>
              <a:buNone/>
              <a:defRPr b="0" i="0" sz="1200" u="none" cap="none" strike="noStrike">
                <a:solidFill>
                  <a:schemeClr val="accent6"/>
                </a:solidFill>
                <a:latin typeface="Arial"/>
                <a:ea typeface="Arial"/>
                <a:cs typeface="Arial"/>
                <a:sym typeface="Arial"/>
              </a:defRPr>
            </a:lvl7pPr>
            <a:lvl8pPr indent="0" lvl="7" marL="0" marR="0" rtl="0" algn="ctr">
              <a:spcBef>
                <a:spcPts val="0"/>
              </a:spcBef>
              <a:buNone/>
              <a:defRPr b="0" i="0" sz="1200" u="none" cap="none" strike="noStrike">
                <a:solidFill>
                  <a:schemeClr val="accent6"/>
                </a:solidFill>
                <a:latin typeface="Arial"/>
                <a:ea typeface="Arial"/>
                <a:cs typeface="Arial"/>
                <a:sym typeface="Arial"/>
              </a:defRPr>
            </a:lvl8pPr>
            <a:lvl9pPr indent="0" lvl="8" marL="0" marR="0" rtl="0" algn="ctr">
              <a:spcBef>
                <a:spcPts val="0"/>
              </a:spcBef>
              <a:buNone/>
              <a:defRPr b="0" i="0" sz="1200" u="none" cap="none" strike="noStrike">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8.png"/><Relationship Id="rId8"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8.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2"/>
          <p:cNvSpPr txBox="1"/>
          <p:nvPr>
            <p:ph type="ctrTitle"/>
          </p:nvPr>
        </p:nvSpPr>
        <p:spPr>
          <a:xfrm>
            <a:off x="3618800" y="356175"/>
            <a:ext cx="5102400" cy="2160600"/>
          </a:xfrm>
          <a:prstGeom prst="rect">
            <a:avLst/>
          </a:prstGeom>
          <a:noFill/>
          <a:ln>
            <a:noFill/>
          </a:ln>
        </p:spPr>
        <p:txBody>
          <a:bodyPr anchorCtr="0" anchor="t" bIns="45700" lIns="91425" spcFirstLastPara="1" rIns="91425" wrap="square" tIns="0">
            <a:noAutofit/>
          </a:bodyPr>
          <a:lstStyle/>
          <a:p>
            <a:pPr indent="0" lvl="0" marL="0" rtl="0" algn="ctr">
              <a:lnSpc>
                <a:spcPct val="110795"/>
              </a:lnSpc>
              <a:spcBef>
                <a:spcPts val="0"/>
              </a:spcBef>
              <a:spcAft>
                <a:spcPts val="0"/>
              </a:spcAft>
              <a:buClr>
                <a:schemeClr val="accent6"/>
              </a:buClr>
              <a:buSzPts val="4400"/>
              <a:buFont typeface="Arial Black"/>
              <a:buNone/>
            </a:pPr>
            <a:r>
              <a:rPr lang="en-US">
                <a:latin typeface="Times New Roman"/>
                <a:ea typeface="Times New Roman"/>
                <a:cs typeface="Times New Roman"/>
                <a:sym typeface="Times New Roman"/>
              </a:rPr>
              <a:t>ONLINE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SHOE</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MARKETPLACE</a:t>
            </a:r>
            <a:endParaRPr>
              <a:latin typeface="Times New Roman"/>
              <a:ea typeface="Times New Roman"/>
              <a:cs typeface="Times New Roman"/>
              <a:sym typeface="Times New Roman"/>
            </a:endParaRPr>
          </a:p>
        </p:txBody>
      </p:sp>
      <p:sp>
        <p:nvSpPr>
          <p:cNvPr id="237" name="Google Shape;237;p22"/>
          <p:cNvSpPr txBox="1"/>
          <p:nvPr>
            <p:ph idx="1" type="subTitle"/>
          </p:nvPr>
        </p:nvSpPr>
        <p:spPr>
          <a:xfrm>
            <a:off x="4349550" y="2755956"/>
            <a:ext cx="3492900" cy="2260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accent6"/>
              </a:buClr>
              <a:buSzPts val="2400"/>
              <a:buNone/>
            </a:pPr>
            <a:r>
              <a:rPr b="1" lang="en-US"/>
              <a:t>Group No-20</a:t>
            </a:r>
            <a:br>
              <a:rPr b="1" lang="en-US"/>
            </a:br>
            <a:r>
              <a:rPr lang="en-US"/>
              <a:t>Prashanth Vobilishetty​</a:t>
            </a:r>
            <a:br>
              <a:rPr lang="en-US"/>
            </a:br>
            <a:r>
              <a:rPr lang="en-US"/>
              <a:t>Sarthak Somvanshi</a:t>
            </a:r>
            <a:br>
              <a:rPr lang="en-US"/>
            </a:br>
            <a:r>
              <a:rPr lang="en-US"/>
              <a:t>Akshaya Gavhane</a:t>
            </a:r>
            <a:br>
              <a:rPr lang="en-US"/>
            </a:br>
            <a:r>
              <a:rPr lang="en-US"/>
              <a:t>Manish Kottamgari</a:t>
            </a:r>
            <a:br>
              <a:rPr lang="en-US"/>
            </a:br>
            <a:r>
              <a:rPr lang="en-US"/>
              <a:t>Rinki Kundu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1"/>
          <p:cNvSpPr txBox="1"/>
          <p:nvPr>
            <p:ph type="ctrTitle"/>
          </p:nvPr>
        </p:nvSpPr>
        <p:spPr>
          <a:xfrm>
            <a:off x="1497898" y="2879279"/>
            <a:ext cx="4169700" cy="667500"/>
          </a:xfrm>
          <a:prstGeom prst="rect">
            <a:avLst/>
          </a:prstGeom>
          <a:noFill/>
          <a:ln>
            <a:noFill/>
          </a:ln>
        </p:spPr>
        <p:txBody>
          <a:bodyPr anchorCtr="0" anchor="ctr" bIns="45700" lIns="91425" spcFirstLastPara="1" rIns="91425" wrap="square" tIns="0">
            <a:noAutofit/>
          </a:bodyPr>
          <a:lstStyle/>
          <a:p>
            <a:pPr indent="0" lvl="0" marL="0" rtl="0" algn="l">
              <a:lnSpc>
                <a:spcPct val="110795"/>
              </a:lnSpc>
              <a:spcBef>
                <a:spcPts val="0"/>
              </a:spcBef>
              <a:spcAft>
                <a:spcPts val="0"/>
              </a:spcAft>
              <a:buClr>
                <a:schemeClr val="accent6"/>
              </a:buClr>
              <a:buSzPts val="4400"/>
              <a:buFont typeface="Arial Black"/>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3"/>
          <p:cNvSpPr txBox="1"/>
          <p:nvPr>
            <p:ph type="title"/>
          </p:nvPr>
        </p:nvSpPr>
        <p:spPr>
          <a:xfrm>
            <a:off x="416552" y="257100"/>
            <a:ext cx="4981200" cy="768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6"/>
              </a:buClr>
              <a:buSzPts val="4400"/>
              <a:buFont typeface="Arial Black"/>
              <a:buNone/>
            </a:pPr>
            <a:r>
              <a:rPr lang="en-US" sz="3400">
                <a:latin typeface="Times New Roman"/>
                <a:ea typeface="Times New Roman"/>
                <a:cs typeface="Times New Roman"/>
                <a:sym typeface="Times New Roman"/>
              </a:rPr>
              <a:t>OVERVIEW</a:t>
            </a:r>
            <a:endParaRPr sz="3400">
              <a:solidFill>
                <a:schemeClr val="accent6"/>
              </a:solidFill>
              <a:latin typeface="Times New Roman"/>
              <a:ea typeface="Times New Roman"/>
              <a:cs typeface="Times New Roman"/>
              <a:sym typeface="Times New Roman"/>
            </a:endParaRPr>
          </a:p>
        </p:txBody>
      </p:sp>
      <p:sp>
        <p:nvSpPr>
          <p:cNvPr id="243" name="Google Shape;243;p23"/>
          <p:cNvSpPr txBox="1"/>
          <p:nvPr>
            <p:ph idx="1" type="body"/>
          </p:nvPr>
        </p:nvSpPr>
        <p:spPr>
          <a:xfrm>
            <a:off x="299875" y="886575"/>
            <a:ext cx="6779700" cy="25044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Clr>
                <a:srgbClr val="282A2C"/>
              </a:buClr>
              <a:buSzPts val="1800"/>
              <a:buFont typeface="Times New Roman"/>
              <a:buChar char="●"/>
            </a:pPr>
            <a:r>
              <a:rPr lang="en-US" sz="1800">
                <a:solidFill>
                  <a:srgbClr val="282A2C"/>
                </a:solidFill>
                <a:latin typeface="Times New Roman"/>
                <a:ea typeface="Times New Roman"/>
                <a:cs typeface="Times New Roman"/>
                <a:sym typeface="Times New Roman"/>
              </a:rPr>
              <a:t> The online shoe marketplace emerges as a transformative solution enabling easy monitoring of </a:t>
            </a:r>
            <a:r>
              <a:rPr lang="en-US" sz="1800">
                <a:solidFill>
                  <a:srgbClr val="374151"/>
                </a:solidFill>
                <a:latin typeface="Times New Roman"/>
                <a:ea typeface="Times New Roman"/>
                <a:cs typeface="Times New Roman"/>
                <a:sym typeface="Times New Roman"/>
              </a:rPr>
              <a:t>customer information,product details, orders, and vendor data with secure data handling.</a:t>
            </a:r>
            <a:endParaRPr sz="1800">
              <a:solidFill>
                <a:srgbClr val="374151"/>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rgbClr val="282A2C"/>
              </a:buClr>
              <a:buSzPts val="1800"/>
              <a:buFont typeface="Times New Roman"/>
              <a:buChar char="●"/>
            </a:pPr>
            <a:r>
              <a:rPr lang="en-US" sz="1800">
                <a:solidFill>
                  <a:srgbClr val="282A2C"/>
                </a:solidFill>
                <a:latin typeface="Times New Roman"/>
                <a:ea typeface="Times New Roman"/>
                <a:cs typeface="Times New Roman"/>
                <a:sym typeface="Times New Roman"/>
              </a:rPr>
              <a:t>Customers can effortlessly manage orders, budgets for various product categories, and track their purchasing history.</a:t>
            </a:r>
            <a:endParaRPr sz="1800">
              <a:solidFill>
                <a:srgbClr val="282A2C"/>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rgbClr val="282A2C"/>
              </a:buClr>
              <a:buSzPts val="1800"/>
              <a:buFont typeface="Times New Roman"/>
              <a:buChar char="●"/>
            </a:pPr>
            <a:r>
              <a:rPr lang="en-US" sz="1800">
                <a:solidFill>
                  <a:srgbClr val="282A2C"/>
                </a:solidFill>
                <a:latin typeface="Times New Roman"/>
                <a:ea typeface="Times New Roman"/>
                <a:cs typeface="Times New Roman"/>
                <a:sym typeface="Times New Roman"/>
              </a:rPr>
              <a:t>This project helps customers, suppliers to make better decisions  by providing real time insights into market trends, product availability, and pricing transparency</a:t>
            </a:r>
            <a:endParaRPr sz="1800">
              <a:solidFill>
                <a:srgbClr val="282A2C"/>
              </a:solidFill>
              <a:latin typeface="Times New Roman"/>
              <a:ea typeface="Times New Roman"/>
              <a:cs typeface="Times New Roman"/>
              <a:sym typeface="Times New Roman"/>
            </a:endParaRPr>
          </a:p>
        </p:txBody>
      </p:sp>
      <p:cxnSp>
        <p:nvCxnSpPr>
          <p:cNvPr id="244" name="Google Shape;244;p23"/>
          <p:cNvCxnSpPr/>
          <p:nvPr/>
        </p:nvCxnSpPr>
        <p:spPr>
          <a:xfrm flipH="1" rot="10800000">
            <a:off x="534550" y="3396450"/>
            <a:ext cx="6871200" cy="65100"/>
          </a:xfrm>
          <a:prstGeom prst="straightConnector1">
            <a:avLst/>
          </a:prstGeom>
          <a:noFill/>
          <a:ln cap="flat" cmpd="sng" w="38100">
            <a:solidFill>
              <a:schemeClr val="dk1"/>
            </a:solidFill>
            <a:prstDash val="solid"/>
            <a:round/>
            <a:headEnd len="med" w="med" type="none"/>
            <a:tailEnd len="med" w="med" type="none"/>
          </a:ln>
        </p:spPr>
      </p:cxnSp>
      <p:sp>
        <p:nvSpPr>
          <p:cNvPr id="245" name="Google Shape;245;p23"/>
          <p:cNvSpPr txBox="1"/>
          <p:nvPr/>
        </p:nvSpPr>
        <p:spPr>
          <a:xfrm>
            <a:off x="612775" y="3444150"/>
            <a:ext cx="59715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400">
                <a:solidFill>
                  <a:schemeClr val="accent6"/>
                </a:solidFill>
                <a:latin typeface="Times New Roman"/>
                <a:ea typeface="Times New Roman"/>
                <a:cs typeface="Times New Roman"/>
                <a:sym typeface="Times New Roman"/>
              </a:rPr>
              <a:t>MAIN-OBJECTIVES</a:t>
            </a:r>
            <a:endParaRPr b="1" sz="3400">
              <a:solidFill>
                <a:schemeClr val="accent6"/>
              </a:solidFill>
              <a:latin typeface="Times New Roman"/>
              <a:ea typeface="Times New Roman"/>
              <a:cs typeface="Times New Roman"/>
              <a:sym typeface="Times New Roman"/>
            </a:endParaRPr>
          </a:p>
          <a:p>
            <a:pPr indent="0" lvl="0" marL="0" rtl="0" algn="l">
              <a:spcBef>
                <a:spcPts val="0"/>
              </a:spcBef>
              <a:spcAft>
                <a:spcPts val="0"/>
              </a:spcAft>
              <a:buClr>
                <a:schemeClr val="accent6"/>
              </a:buClr>
              <a:buSzPts val="4400"/>
              <a:buFont typeface="Arial Black"/>
              <a:buNone/>
            </a:pPr>
            <a:r>
              <a:t/>
            </a:r>
            <a:endParaRPr b="1" sz="1800">
              <a:solidFill>
                <a:schemeClr val="accent6"/>
              </a:solidFill>
              <a:latin typeface="Arial Black"/>
              <a:ea typeface="Arial Black"/>
              <a:cs typeface="Arial Black"/>
              <a:sym typeface="Arial Black"/>
            </a:endParaRPr>
          </a:p>
        </p:txBody>
      </p:sp>
      <p:sp>
        <p:nvSpPr>
          <p:cNvPr id="246" name="Google Shape;246;p23"/>
          <p:cNvSpPr txBox="1"/>
          <p:nvPr/>
        </p:nvSpPr>
        <p:spPr>
          <a:xfrm>
            <a:off x="254125" y="4034850"/>
            <a:ext cx="6871200" cy="2823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374151"/>
              </a:buClr>
              <a:buSzPts val="2400"/>
              <a:buFont typeface="Times New Roman"/>
              <a:buChar char="●"/>
            </a:pPr>
            <a:r>
              <a:rPr lang="en-US" sz="1800">
                <a:solidFill>
                  <a:srgbClr val="374151"/>
                </a:solidFill>
                <a:latin typeface="Times New Roman"/>
                <a:ea typeface="Times New Roman"/>
                <a:cs typeface="Times New Roman"/>
                <a:sym typeface="Times New Roman"/>
              </a:rPr>
              <a:t>Develop a centralized database system to efficiently store and manage customer information, product details, orders, and vendor data.</a:t>
            </a:r>
            <a:endParaRPr sz="24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Seamless management of diverse shoe products, customer details, and order information.</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Efficient management of inventory, transparent pricing. by enhancing cooperation among sellers, suppliers, and customers</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4"/>
          <p:cNvSpPr txBox="1"/>
          <p:nvPr>
            <p:ph idx="4294967295" type="title"/>
          </p:nvPr>
        </p:nvSpPr>
        <p:spPr>
          <a:xfrm>
            <a:off x="867825" y="210350"/>
            <a:ext cx="9762300" cy="76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accent6"/>
              </a:buClr>
              <a:buSzPts val="4400"/>
              <a:buFont typeface="Arial Black"/>
              <a:buNone/>
            </a:pPr>
            <a:r>
              <a:rPr lang="en-US" sz="3400">
                <a:latin typeface="Times New Roman"/>
                <a:ea typeface="Times New Roman"/>
                <a:cs typeface="Times New Roman"/>
                <a:sym typeface="Times New Roman"/>
              </a:rPr>
              <a:t>ENTITY-RELATIONSHIP</a:t>
            </a:r>
            <a:r>
              <a:rPr lang="en-US" sz="3400">
                <a:latin typeface="Times New Roman"/>
                <a:ea typeface="Times New Roman"/>
                <a:cs typeface="Times New Roman"/>
                <a:sym typeface="Times New Roman"/>
              </a:rPr>
              <a:t> </a:t>
            </a:r>
            <a:r>
              <a:rPr lang="en-US" sz="3400">
                <a:latin typeface="Times New Roman"/>
                <a:ea typeface="Times New Roman"/>
                <a:cs typeface="Times New Roman"/>
                <a:sym typeface="Times New Roman"/>
              </a:rPr>
              <a:t>DIAGRAM</a:t>
            </a:r>
            <a:endParaRPr sz="3400">
              <a:latin typeface="Times New Roman"/>
              <a:ea typeface="Times New Roman"/>
              <a:cs typeface="Times New Roman"/>
              <a:sym typeface="Times New Roman"/>
            </a:endParaRPr>
          </a:p>
        </p:txBody>
      </p:sp>
      <p:sp>
        <p:nvSpPr>
          <p:cNvPr id="252" name="Google Shape;252;p24"/>
          <p:cNvSpPr txBox="1"/>
          <p:nvPr>
            <p:ph idx="12" type="sldNum"/>
          </p:nvPr>
        </p:nvSpPr>
        <p:spPr>
          <a:xfrm>
            <a:off x="10945368" y="457200"/>
            <a:ext cx="987552" cy="27432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53" name="Google Shape;253;p24"/>
          <p:cNvPicPr preferRelativeResize="0"/>
          <p:nvPr/>
        </p:nvPicPr>
        <p:blipFill>
          <a:blip r:embed="rId3">
            <a:alphaModFix/>
          </a:blip>
          <a:stretch>
            <a:fillRect/>
          </a:stretch>
        </p:blipFill>
        <p:spPr>
          <a:xfrm>
            <a:off x="1535000" y="946376"/>
            <a:ext cx="8856300" cy="58073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5"/>
          <p:cNvSpPr txBox="1"/>
          <p:nvPr>
            <p:ph idx="12" type="sldNum"/>
          </p:nvPr>
        </p:nvSpPr>
        <p:spPr>
          <a:xfrm>
            <a:off x="10945368" y="457200"/>
            <a:ext cx="987600" cy="274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59" name="Google Shape;259;p25"/>
          <p:cNvSpPr txBox="1"/>
          <p:nvPr>
            <p:ph idx="6" type="body"/>
          </p:nvPr>
        </p:nvSpPr>
        <p:spPr>
          <a:xfrm>
            <a:off x="3134225" y="656613"/>
            <a:ext cx="7956300" cy="1327500"/>
          </a:xfrm>
          <a:prstGeom prst="rect">
            <a:avLst/>
          </a:prstGeom>
        </p:spPr>
        <p:txBody>
          <a:bodyPr anchorCtr="0" anchor="t" bIns="45700" lIns="0" spcFirstLastPara="1" rIns="0" wrap="square" tIns="45700">
            <a:noAutofit/>
          </a:bodyPr>
          <a:lstStyle/>
          <a:p>
            <a:pPr indent="0" lvl="0" marL="0" rtl="0" algn="just">
              <a:spcBef>
                <a:spcPts val="0"/>
              </a:spcBef>
              <a:spcAft>
                <a:spcPts val="0"/>
              </a:spcAft>
              <a:buNone/>
            </a:pPr>
            <a:r>
              <a:rPr b="1" lang="en-US" sz="1800">
                <a:latin typeface="Times New Roman"/>
                <a:ea typeface="Times New Roman"/>
                <a:cs typeface="Times New Roman"/>
                <a:sym typeface="Times New Roman"/>
              </a:rPr>
              <a:t>The SQL code creates a view named TopCustomersWithFavBrands that provides information about top customers and their favorite brands based on the maximum rating they have given in reviews. The view is then queried to retrieve and display the result.</a:t>
            </a:r>
            <a:endParaRPr b="1" sz="1800">
              <a:latin typeface="Times New Roman"/>
              <a:ea typeface="Times New Roman"/>
              <a:cs typeface="Times New Roman"/>
              <a:sym typeface="Times New Roman"/>
            </a:endParaRPr>
          </a:p>
          <a:p>
            <a:pPr indent="0" lvl="0" marL="0" rtl="0" algn="ctr">
              <a:spcBef>
                <a:spcPts val="0"/>
              </a:spcBef>
              <a:spcAft>
                <a:spcPts val="0"/>
              </a:spcAft>
              <a:buNone/>
            </a:pPr>
            <a:r>
              <a:t/>
            </a:r>
            <a:endParaRPr b="1" sz="1800">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b="1" sz="1800">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sz="1800">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sz="1800">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sz="1800">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sz="1800">
              <a:latin typeface="Times New Roman"/>
              <a:ea typeface="Times New Roman"/>
              <a:cs typeface="Times New Roman"/>
              <a:sym typeface="Times New Roman"/>
            </a:endParaRPr>
          </a:p>
          <a:p>
            <a:pPr indent="0" lvl="0" marL="0" rtl="0" algn="ctr">
              <a:spcBef>
                <a:spcPts val="0"/>
              </a:spcBef>
              <a:spcAft>
                <a:spcPts val="0"/>
              </a:spcAft>
              <a:buNone/>
            </a:pPr>
            <a:r>
              <a:t/>
            </a:r>
            <a:endParaRPr sz="1800">
              <a:latin typeface="Times New Roman"/>
              <a:ea typeface="Times New Roman"/>
              <a:cs typeface="Times New Roman"/>
              <a:sym typeface="Times New Roman"/>
            </a:endParaRPr>
          </a:p>
        </p:txBody>
      </p:sp>
      <p:sp>
        <p:nvSpPr>
          <p:cNvPr id="260" name="Google Shape;260;p25"/>
          <p:cNvSpPr txBox="1"/>
          <p:nvPr>
            <p:ph idx="8" type="body"/>
          </p:nvPr>
        </p:nvSpPr>
        <p:spPr>
          <a:xfrm>
            <a:off x="5676650" y="98928"/>
            <a:ext cx="1993500" cy="557700"/>
          </a:xfrm>
          <a:prstGeom prst="rect">
            <a:avLst/>
          </a:prstGeom>
        </p:spPr>
        <p:txBody>
          <a:bodyPr anchorCtr="0" anchor="t" bIns="45700" lIns="0" spcFirstLastPara="1" rIns="0" wrap="square" tIns="45700">
            <a:noAutofit/>
          </a:bodyPr>
          <a:lstStyle/>
          <a:p>
            <a:pPr indent="0" lvl="0" marL="0" rtl="0" algn="ctr">
              <a:spcBef>
                <a:spcPts val="0"/>
              </a:spcBef>
              <a:spcAft>
                <a:spcPts val="0"/>
              </a:spcAft>
              <a:buNone/>
            </a:pPr>
            <a:r>
              <a:rPr b="1" lang="en-US" sz="3400">
                <a:latin typeface="Times New Roman"/>
                <a:ea typeface="Times New Roman"/>
                <a:cs typeface="Times New Roman"/>
                <a:sym typeface="Times New Roman"/>
              </a:rPr>
              <a:t>VIEW</a:t>
            </a:r>
            <a:endParaRPr b="1" sz="3400">
              <a:latin typeface="Times New Roman"/>
              <a:ea typeface="Times New Roman"/>
              <a:cs typeface="Times New Roman"/>
              <a:sym typeface="Times New Roman"/>
            </a:endParaRPr>
          </a:p>
        </p:txBody>
      </p:sp>
      <p:pic>
        <p:nvPicPr>
          <p:cNvPr id="261" name="Google Shape;261;p25"/>
          <p:cNvPicPr preferRelativeResize="0"/>
          <p:nvPr/>
        </p:nvPicPr>
        <p:blipFill rotWithShape="1">
          <a:blip r:embed="rId3">
            <a:alphaModFix/>
          </a:blip>
          <a:srcRect b="3484" l="14776" r="13353" t="6009"/>
          <a:stretch/>
        </p:blipFill>
        <p:spPr>
          <a:xfrm>
            <a:off x="3134225" y="1930175"/>
            <a:ext cx="7811152" cy="4774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6"/>
          <p:cNvSpPr txBox="1"/>
          <p:nvPr>
            <p:ph idx="12" type="sldNum"/>
          </p:nvPr>
        </p:nvSpPr>
        <p:spPr>
          <a:xfrm>
            <a:off x="10945368" y="457200"/>
            <a:ext cx="987600" cy="274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67" name="Google Shape;267;p26"/>
          <p:cNvSpPr txBox="1"/>
          <p:nvPr>
            <p:ph idx="6" type="body"/>
          </p:nvPr>
        </p:nvSpPr>
        <p:spPr>
          <a:xfrm>
            <a:off x="2900900" y="853763"/>
            <a:ext cx="8330700" cy="1436400"/>
          </a:xfrm>
          <a:prstGeom prst="rect">
            <a:avLst/>
          </a:prstGeom>
        </p:spPr>
        <p:txBody>
          <a:bodyPr anchorCtr="0" anchor="t" bIns="45700" lIns="0" spcFirstLastPara="1" rIns="0" wrap="square" tIns="45700">
            <a:noAutofit/>
          </a:bodyPr>
          <a:lstStyle/>
          <a:p>
            <a:pPr indent="0" lvl="0" marL="0" rtl="0" algn="just">
              <a:spcBef>
                <a:spcPts val="0"/>
              </a:spcBef>
              <a:spcAft>
                <a:spcPts val="0"/>
              </a:spcAft>
              <a:buNone/>
            </a:pPr>
            <a:r>
              <a:rPr b="1" lang="en-US" sz="1800">
                <a:latin typeface="Times New Roman"/>
                <a:ea typeface="Times New Roman"/>
                <a:cs typeface="Times New Roman"/>
                <a:sym typeface="Times New Roman"/>
              </a:rPr>
              <a:t>This SQL code defines a function that, given a brand name, retrieves and returns details about products associated with that brand, including product information, category information, and customer information for those who have reviewed the products. The example at the end demonstrates the usage of the function for the brand 'Nike'.</a:t>
            </a:r>
            <a:endParaRPr b="1" sz="1800">
              <a:latin typeface="Times New Roman"/>
              <a:ea typeface="Times New Roman"/>
              <a:cs typeface="Times New Roman"/>
              <a:sym typeface="Times New Roman"/>
            </a:endParaRPr>
          </a:p>
        </p:txBody>
      </p:sp>
      <p:pic>
        <p:nvPicPr>
          <p:cNvPr id="268" name="Google Shape;268;p26"/>
          <p:cNvPicPr preferRelativeResize="0"/>
          <p:nvPr/>
        </p:nvPicPr>
        <p:blipFill rotWithShape="1">
          <a:blip r:embed="rId3">
            <a:alphaModFix/>
          </a:blip>
          <a:srcRect b="33034" l="4009" r="4036" t="0"/>
          <a:stretch/>
        </p:blipFill>
        <p:spPr>
          <a:xfrm>
            <a:off x="2434875" y="2349600"/>
            <a:ext cx="9262751" cy="4215600"/>
          </a:xfrm>
          <a:prstGeom prst="rect">
            <a:avLst/>
          </a:prstGeom>
          <a:noFill/>
          <a:ln>
            <a:noFill/>
          </a:ln>
        </p:spPr>
      </p:pic>
      <p:sp>
        <p:nvSpPr>
          <p:cNvPr id="269" name="Google Shape;269;p26"/>
          <p:cNvSpPr txBox="1"/>
          <p:nvPr/>
        </p:nvSpPr>
        <p:spPr>
          <a:xfrm>
            <a:off x="4330200" y="86325"/>
            <a:ext cx="3531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accent6"/>
                </a:solidFill>
                <a:latin typeface="Times New Roman"/>
                <a:ea typeface="Times New Roman"/>
                <a:cs typeface="Times New Roman"/>
                <a:sym typeface="Times New Roman"/>
              </a:rPr>
              <a:t>UDF FUNCTION</a:t>
            </a:r>
            <a:endParaRPr sz="34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7"/>
          <p:cNvSpPr txBox="1"/>
          <p:nvPr>
            <p:ph type="title"/>
          </p:nvPr>
        </p:nvSpPr>
        <p:spPr>
          <a:xfrm>
            <a:off x="567600" y="151100"/>
            <a:ext cx="11666400" cy="839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3400">
                <a:latin typeface="Times New Roman"/>
                <a:ea typeface="Times New Roman"/>
                <a:cs typeface="Times New Roman"/>
                <a:sym typeface="Times New Roman"/>
              </a:rPr>
              <a:t>TRIGGERS IMPLEMENTED</a:t>
            </a:r>
            <a:endParaRPr sz="3400"/>
          </a:p>
        </p:txBody>
      </p:sp>
      <p:sp>
        <p:nvSpPr>
          <p:cNvPr id="275" name="Google Shape;275;p27"/>
          <p:cNvSpPr txBox="1"/>
          <p:nvPr>
            <p:ph idx="12" type="sldNum"/>
          </p:nvPr>
        </p:nvSpPr>
        <p:spPr>
          <a:xfrm>
            <a:off x="10945368" y="457200"/>
            <a:ext cx="987600" cy="274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76" name="Google Shape;276;p27"/>
          <p:cNvPicPr preferRelativeResize="0"/>
          <p:nvPr/>
        </p:nvPicPr>
        <p:blipFill>
          <a:blip r:embed="rId3">
            <a:alphaModFix/>
          </a:blip>
          <a:stretch>
            <a:fillRect/>
          </a:stretch>
        </p:blipFill>
        <p:spPr>
          <a:xfrm>
            <a:off x="0" y="1029300"/>
            <a:ext cx="6037623" cy="3187600"/>
          </a:xfrm>
          <a:prstGeom prst="rect">
            <a:avLst/>
          </a:prstGeom>
          <a:noFill/>
          <a:ln>
            <a:noFill/>
          </a:ln>
        </p:spPr>
      </p:pic>
      <p:sp>
        <p:nvSpPr>
          <p:cNvPr id="277" name="Google Shape;277;p27"/>
          <p:cNvSpPr txBox="1"/>
          <p:nvPr/>
        </p:nvSpPr>
        <p:spPr>
          <a:xfrm>
            <a:off x="6037625" y="1194650"/>
            <a:ext cx="5781300" cy="3060900"/>
          </a:xfrm>
          <a:prstGeom prst="rect">
            <a:avLst/>
          </a:prstGeom>
          <a:solidFill>
            <a:srgbClr val="FCFAF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6"/>
                </a:solidFill>
                <a:latin typeface="Times New Roman"/>
                <a:ea typeface="Times New Roman"/>
                <a:cs typeface="Times New Roman"/>
                <a:sym typeface="Times New Roman"/>
              </a:rPr>
              <a:t>This trigger is designed to maintain a record of the most selling products and their associated brands in the "MostSellingProductsAndBrands" table every time new orders are inserted into the "Order_Line" table.</a:t>
            </a:r>
            <a:endParaRPr b="1" sz="1800">
              <a:solidFill>
                <a:schemeClr val="accent6"/>
              </a:solidFill>
              <a:latin typeface="Times New Roman"/>
              <a:ea typeface="Times New Roman"/>
              <a:cs typeface="Times New Roman"/>
              <a:sym typeface="Times New Roman"/>
            </a:endParaRPr>
          </a:p>
        </p:txBody>
      </p:sp>
      <p:pic>
        <p:nvPicPr>
          <p:cNvPr id="278" name="Google Shape;278;p27"/>
          <p:cNvPicPr preferRelativeResize="0"/>
          <p:nvPr/>
        </p:nvPicPr>
        <p:blipFill>
          <a:blip r:embed="rId4">
            <a:alphaModFix/>
          </a:blip>
          <a:stretch>
            <a:fillRect/>
          </a:stretch>
        </p:blipFill>
        <p:spPr>
          <a:xfrm>
            <a:off x="152400" y="4255400"/>
            <a:ext cx="11666400" cy="2450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8"/>
          <p:cNvSpPr txBox="1"/>
          <p:nvPr>
            <p:ph idx="12" type="sldNum"/>
          </p:nvPr>
        </p:nvSpPr>
        <p:spPr>
          <a:xfrm>
            <a:off x="10945368" y="457200"/>
            <a:ext cx="987552" cy="27432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84" name="Google Shape;284;p28"/>
          <p:cNvSpPr txBox="1"/>
          <p:nvPr>
            <p:ph idx="6" type="body"/>
          </p:nvPr>
        </p:nvSpPr>
        <p:spPr>
          <a:xfrm>
            <a:off x="7303500" y="1432800"/>
            <a:ext cx="3626400" cy="1176900"/>
          </a:xfrm>
          <a:prstGeom prst="rect">
            <a:avLst/>
          </a:prstGeom>
          <a:noFill/>
          <a:ln>
            <a:noFill/>
          </a:ln>
        </p:spPr>
        <p:txBody>
          <a:bodyPr anchorCtr="0" anchor="t" bIns="45700" lIns="0" spcFirstLastPara="1" rIns="0" wrap="square" tIns="45700">
            <a:noAutofit/>
          </a:bodyPr>
          <a:lstStyle/>
          <a:p>
            <a:pPr indent="0" lvl="0" marL="0" rtl="0" algn="just">
              <a:spcBef>
                <a:spcPts val="0"/>
              </a:spcBef>
              <a:spcAft>
                <a:spcPts val="0"/>
              </a:spcAft>
              <a:buClr>
                <a:schemeClr val="accent6"/>
              </a:buClr>
              <a:buSzPts val="4400"/>
              <a:buNone/>
            </a:pPr>
            <a:r>
              <a:rPr b="1" lang="en-US" sz="1800">
                <a:latin typeface="Times New Roman"/>
                <a:ea typeface="Times New Roman"/>
                <a:cs typeface="Times New Roman"/>
                <a:sym typeface="Times New Roman"/>
              </a:rPr>
              <a:t>The provided execution query demonstrates how to use the stored procedure by passing a specific customer ID.</a:t>
            </a:r>
            <a:endParaRPr b="1"/>
          </a:p>
        </p:txBody>
      </p:sp>
      <p:pic>
        <p:nvPicPr>
          <p:cNvPr id="285" name="Google Shape;285;p28"/>
          <p:cNvPicPr preferRelativeResize="0"/>
          <p:nvPr/>
        </p:nvPicPr>
        <p:blipFill rotWithShape="1">
          <a:blip r:embed="rId3">
            <a:alphaModFix/>
          </a:blip>
          <a:srcRect b="1230" l="16913" r="21380" t="8921"/>
          <a:stretch/>
        </p:blipFill>
        <p:spPr>
          <a:xfrm>
            <a:off x="164650" y="546125"/>
            <a:ext cx="6996300" cy="4878750"/>
          </a:xfrm>
          <a:prstGeom prst="rect">
            <a:avLst/>
          </a:prstGeom>
          <a:noFill/>
          <a:ln>
            <a:noFill/>
          </a:ln>
        </p:spPr>
      </p:pic>
      <p:sp>
        <p:nvSpPr>
          <p:cNvPr id="286" name="Google Shape;286;p28"/>
          <p:cNvSpPr txBox="1"/>
          <p:nvPr>
            <p:ph type="title"/>
          </p:nvPr>
        </p:nvSpPr>
        <p:spPr>
          <a:xfrm>
            <a:off x="4000500" y="88575"/>
            <a:ext cx="4800600" cy="557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6"/>
              </a:buClr>
              <a:buSzPts val="3300"/>
              <a:buFont typeface="Arial"/>
              <a:buNone/>
            </a:pPr>
            <a:r>
              <a:rPr lang="en-US" sz="3400">
                <a:latin typeface="Times New Roman"/>
                <a:ea typeface="Times New Roman"/>
                <a:cs typeface="Times New Roman"/>
                <a:sym typeface="Times New Roman"/>
              </a:rPr>
              <a:t> STORED PROCEDURE</a:t>
            </a:r>
            <a:endParaRPr sz="3400">
              <a:latin typeface="Times New Roman"/>
              <a:ea typeface="Times New Roman"/>
              <a:cs typeface="Times New Roman"/>
              <a:sym typeface="Times New Roman"/>
            </a:endParaRPr>
          </a:p>
        </p:txBody>
      </p:sp>
      <p:sp>
        <p:nvSpPr>
          <p:cNvPr id="287" name="Google Shape;287;p28"/>
          <p:cNvSpPr txBox="1"/>
          <p:nvPr>
            <p:ph idx="1" type="body"/>
          </p:nvPr>
        </p:nvSpPr>
        <p:spPr>
          <a:xfrm>
            <a:off x="7303500" y="2815025"/>
            <a:ext cx="3626400" cy="15438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accent6"/>
              </a:buClr>
              <a:buSzPts val="4400"/>
              <a:buFont typeface="Arial"/>
              <a:buNone/>
            </a:pPr>
            <a:r>
              <a:rPr lang="en-US">
                <a:latin typeface="Times New Roman"/>
                <a:ea typeface="Times New Roman"/>
                <a:cs typeface="Times New Roman"/>
                <a:sym typeface="Times New Roman"/>
              </a:rPr>
              <a:t>The stored procedure fetches shipping details and delivery details for a given customer, combines them, and then displays the combined information.</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accent6"/>
              </a:buClr>
              <a:buSzPts val="1800"/>
              <a:buNone/>
            </a:pPr>
            <a:r>
              <a:t/>
            </a:r>
            <a:endParaRPr b="0">
              <a:latin typeface="Times New Roman"/>
              <a:ea typeface="Times New Roman"/>
              <a:cs typeface="Times New Roman"/>
              <a:sym typeface="Times New Roman"/>
            </a:endParaRPr>
          </a:p>
        </p:txBody>
      </p:sp>
      <p:pic>
        <p:nvPicPr>
          <p:cNvPr id="288" name="Google Shape;288;p28"/>
          <p:cNvPicPr preferRelativeResize="0"/>
          <p:nvPr/>
        </p:nvPicPr>
        <p:blipFill rotWithShape="1">
          <a:blip r:embed="rId4">
            <a:alphaModFix/>
          </a:blip>
          <a:srcRect b="28966" l="17239" r="0" t="55375"/>
          <a:stretch/>
        </p:blipFill>
        <p:spPr>
          <a:xfrm>
            <a:off x="164650" y="5629850"/>
            <a:ext cx="10808148" cy="1321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9"/>
          <p:cNvSpPr txBox="1"/>
          <p:nvPr>
            <p:ph type="title"/>
          </p:nvPr>
        </p:nvSpPr>
        <p:spPr>
          <a:xfrm>
            <a:off x="758952" y="841248"/>
            <a:ext cx="10671000" cy="76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accent6"/>
              </a:buClr>
              <a:buSzPts val="4400"/>
              <a:buFont typeface="Arial Black"/>
              <a:buNone/>
            </a:pPr>
            <a:r>
              <a:rPr lang="en-US"/>
              <a:t>PLAN FOR PRODUCT LAUNCH </a:t>
            </a:r>
            <a:endParaRPr/>
          </a:p>
        </p:txBody>
      </p:sp>
      <p:sp>
        <p:nvSpPr>
          <p:cNvPr id="294" name="Google Shape;294;p29"/>
          <p:cNvSpPr txBox="1"/>
          <p:nvPr>
            <p:ph idx="11" type="ftr"/>
          </p:nvPr>
        </p:nvSpPr>
        <p:spPr>
          <a:xfrm>
            <a:off x="621792" y="457200"/>
            <a:ext cx="3200400" cy="274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Presentation title</a:t>
            </a:r>
            <a:endParaRPr/>
          </a:p>
        </p:txBody>
      </p:sp>
      <p:sp>
        <p:nvSpPr>
          <p:cNvPr id="295" name="Google Shape;295;p29"/>
          <p:cNvSpPr txBox="1"/>
          <p:nvPr>
            <p:ph idx="12" type="sldNum"/>
          </p:nvPr>
        </p:nvSpPr>
        <p:spPr>
          <a:xfrm>
            <a:off x="10945368" y="457200"/>
            <a:ext cx="987600" cy="274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96" name="Google Shape;296;p29"/>
          <p:cNvSpPr txBox="1"/>
          <p:nvPr>
            <p:ph idx="1" type="body"/>
          </p:nvPr>
        </p:nvSpPr>
        <p:spPr>
          <a:xfrm>
            <a:off x="685338" y="2491684"/>
            <a:ext cx="2011800" cy="2825100"/>
          </a:xfrm>
          <a:prstGeom prst="rect">
            <a:avLst/>
          </a:prstGeom>
          <a:noFill/>
          <a:ln cap="flat" cmpd="sng" w="12700">
            <a:solidFill>
              <a:schemeClr val="accent1"/>
            </a:solidFill>
            <a:prstDash val="solid"/>
            <a:round/>
            <a:headEnd len="sm" w="sm" type="none"/>
            <a:tailEnd len="sm" w="sm" type="none"/>
          </a:ln>
        </p:spPr>
        <p:txBody>
          <a:bodyPr anchorCtr="0" anchor="t" bIns="45700" lIns="91425" spcFirstLastPara="1" rIns="91425" wrap="square" tIns="685800">
            <a:noAutofit/>
          </a:bodyPr>
          <a:lstStyle/>
          <a:p>
            <a:pPr indent="0" lvl="0" marL="0" rtl="0" algn="ctr">
              <a:lnSpc>
                <a:spcPct val="100000"/>
              </a:lnSpc>
              <a:spcBef>
                <a:spcPts val="0"/>
              </a:spcBef>
              <a:spcAft>
                <a:spcPts val="0"/>
              </a:spcAft>
              <a:buClr>
                <a:schemeClr val="accent6"/>
              </a:buClr>
              <a:buSzPts val="1800"/>
              <a:buNone/>
            </a:pPr>
            <a:r>
              <a:rPr lang="en-US"/>
              <a:t>PLANNING</a:t>
            </a:r>
            <a:endParaRPr/>
          </a:p>
        </p:txBody>
      </p:sp>
      <p:pic>
        <p:nvPicPr>
          <p:cNvPr descr="checklist icon" id="297" name="Google Shape;297;p29"/>
          <p:cNvPicPr preferRelativeResize="0"/>
          <p:nvPr>
            <p:ph idx="2" type="pic"/>
          </p:nvPr>
        </p:nvPicPr>
        <p:blipFill rotWithShape="1">
          <a:blip r:embed="rId3">
            <a:alphaModFix/>
          </a:blip>
          <a:srcRect b="0" l="0" r="0" t="0"/>
          <a:stretch/>
        </p:blipFill>
        <p:spPr>
          <a:xfrm>
            <a:off x="1339134" y="2111058"/>
            <a:ext cx="704100" cy="704100"/>
          </a:xfrm>
          <a:prstGeom prst="ellipse">
            <a:avLst/>
          </a:prstGeom>
          <a:solidFill>
            <a:schemeClr val="accent1"/>
          </a:solidFill>
          <a:ln>
            <a:noFill/>
          </a:ln>
        </p:spPr>
      </p:pic>
      <p:sp>
        <p:nvSpPr>
          <p:cNvPr id="298" name="Google Shape;298;p29"/>
          <p:cNvSpPr txBox="1"/>
          <p:nvPr>
            <p:ph idx="3" type="body"/>
          </p:nvPr>
        </p:nvSpPr>
        <p:spPr>
          <a:xfrm>
            <a:off x="731058" y="3888404"/>
            <a:ext cx="1920300" cy="137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6"/>
              </a:buClr>
              <a:buSzPts val="1500"/>
              <a:buNone/>
            </a:pPr>
            <a:r>
              <a:rPr lang="en-US"/>
              <a:t>Synergize scalable </a:t>
            </a:r>
            <a:br>
              <a:rPr lang="en-US"/>
            </a:br>
            <a:r>
              <a:rPr lang="en-US"/>
              <a:t>e-commerce</a:t>
            </a:r>
            <a:endParaRPr/>
          </a:p>
        </p:txBody>
      </p:sp>
      <p:sp>
        <p:nvSpPr>
          <p:cNvPr id="299" name="Google Shape;299;p29"/>
          <p:cNvSpPr txBox="1"/>
          <p:nvPr>
            <p:ph idx="4" type="body"/>
          </p:nvPr>
        </p:nvSpPr>
        <p:spPr>
          <a:xfrm>
            <a:off x="2900910" y="2491684"/>
            <a:ext cx="2011800" cy="2825100"/>
          </a:xfrm>
          <a:prstGeom prst="rect">
            <a:avLst/>
          </a:prstGeom>
          <a:noFill/>
          <a:ln cap="flat" cmpd="sng" w="12700">
            <a:solidFill>
              <a:schemeClr val="accent3"/>
            </a:solidFill>
            <a:prstDash val="solid"/>
            <a:round/>
            <a:headEnd len="sm" w="sm" type="none"/>
            <a:tailEnd len="sm" w="sm" type="none"/>
          </a:ln>
        </p:spPr>
        <p:txBody>
          <a:bodyPr anchorCtr="0" anchor="t" bIns="45700" lIns="91425" spcFirstLastPara="1" rIns="91425" wrap="square" tIns="685800">
            <a:noAutofit/>
          </a:bodyPr>
          <a:lstStyle/>
          <a:p>
            <a:pPr indent="0" lvl="0" marL="0" rtl="0" algn="ctr">
              <a:lnSpc>
                <a:spcPct val="100000"/>
              </a:lnSpc>
              <a:spcBef>
                <a:spcPts val="0"/>
              </a:spcBef>
              <a:spcAft>
                <a:spcPts val="0"/>
              </a:spcAft>
              <a:buClr>
                <a:schemeClr val="accent6"/>
              </a:buClr>
              <a:buSzPts val="1800"/>
              <a:buNone/>
            </a:pPr>
            <a:r>
              <a:rPr lang="en-US"/>
              <a:t>MARKETING</a:t>
            </a:r>
            <a:endParaRPr/>
          </a:p>
          <a:p>
            <a:pPr indent="0" lvl="0" marL="0" rtl="0" algn="ctr">
              <a:lnSpc>
                <a:spcPct val="100000"/>
              </a:lnSpc>
              <a:spcBef>
                <a:spcPts val="0"/>
              </a:spcBef>
              <a:spcAft>
                <a:spcPts val="0"/>
              </a:spcAft>
              <a:buClr>
                <a:schemeClr val="accent6"/>
              </a:buClr>
              <a:buSzPts val="1800"/>
              <a:buNone/>
            </a:pPr>
            <a:r>
              <a:t/>
            </a:r>
            <a:endParaRPr/>
          </a:p>
        </p:txBody>
      </p:sp>
      <p:pic>
        <p:nvPicPr>
          <p:cNvPr descr="person with loud speaker icon" id="300" name="Google Shape;300;p29"/>
          <p:cNvPicPr preferRelativeResize="0"/>
          <p:nvPr>
            <p:ph idx="5" type="pic"/>
          </p:nvPr>
        </p:nvPicPr>
        <p:blipFill rotWithShape="1">
          <a:blip r:embed="rId4">
            <a:alphaModFix/>
          </a:blip>
          <a:srcRect b="119" l="0" r="0" t="109"/>
          <a:stretch/>
        </p:blipFill>
        <p:spPr>
          <a:xfrm>
            <a:off x="3554707" y="2111058"/>
            <a:ext cx="704100" cy="704100"/>
          </a:xfrm>
          <a:prstGeom prst="ellipse">
            <a:avLst/>
          </a:prstGeom>
          <a:solidFill>
            <a:schemeClr val="accent3"/>
          </a:solidFill>
          <a:ln>
            <a:noFill/>
          </a:ln>
        </p:spPr>
      </p:pic>
      <p:sp>
        <p:nvSpPr>
          <p:cNvPr id="301" name="Google Shape;301;p29"/>
          <p:cNvSpPr txBox="1"/>
          <p:nvPr>
            <p:ph idx="6" type="body"/>
          </p:nvPr>
        </p:nvSpPr>
        <p:spPr>
          <a:xfrm>
            <a:off x="2946630" y="3888404"/>
            <a:ext cx="1920300" cy="137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6"/>
              </a:buClr>
              <a:buSzPts val="1500"/>
              <a:buNone/>
            </a:pPr>
            <a:r>
              <a:rPr lang="en-US"/>
              <a:t>Disseminate standardized </a:t>
            </a:r>
            <a:br>
              <a:rPr lang="en-US"/>
            </a:br>
            <a:r>
              <a:rPr lang="en-US"/>
              <a:t>metrics</a:t>
            </a:r>
            <a:endParaRPr/>
          </a:p>
        </p:txBody>
      </p:sp>
      <p:sp>
        <p:nvSpPr>
          <p:cNvPr id="302" name="Google Shape;302;p29"/>
          <p:cNvSpPr txBox="1"/>
          <p:nvPr>
            <p:ph idx="7" type="body"/>
          </p:nvPr>
        </p:nvSpPr>
        <p:spPr>
          <a:xfrm>
            <a:off x="5116484" y="2491684"/>
            <a:ext cx="2011800" cy="2825100"/>
          </a:xfrm>
          <a:prstGeom prst="rect">
            <a:avLst/>
          </a:prstGeom>
          <a:noFill/>
          <a:ln cap="flat" cmpd="sng" w="12700">
            <a:solidFill>
              <a:schemeClr val="accent1"/>
            </a:solidFill>
            <a:prstDash val="solid"/>
            <a:round/>
            <a:headEnd len="sm" w="sm" type="none"/>
            <a:tailEnd len="sm" w="sm" type="none"/>
          </a:ln>
        </p:spPr>
        <p:txBody>
          <a:bodyPr anchorCtr="0" anchor="t" bIns="45700" lIns="91425" spcFirstLastPara="1" rIns="91425" wrap="square" tIns="685800">
            <a:noAutofit/>
          </a:bodyPr>
          <a:lstStyle/>
          <a:p>
            <a:pPr indent="0" lvl="0" marL="0" rtl="0" algn="ctr">
              <a:lnSpc>
                <a:spcPct val="100000"/>
              </a:lnSpc>
              <a:spcBef>
                <a:spcPts val="0"/>
              </a:spcBef>
              <a:spcAft>
                <a:spcPts val="0"/>
              </a:spcAft>
              <a:buClr>
                <a:schemeClr val="accent6"/>
              </a:buClr>
              <a:buSzPts val="1800"/>
              <a:buNone/>
            </a:pPr>
            <a:r>
              <a:rPr lang="en-US"/>
              <a:t>DESIGN</a:t>
            </a:r>
            <a:endParaRPr/>
          </a:p>
          <a:p>
            <a:pPr indent="0" lvl="0" marL="0" rtl="0" algn="ctr">
              <a:lnSpc>
                <a:spcPct val="100000"/>
              </a:lnSpc>
              <a:spcBef>
                <a:spcPts val="0"/>
              </a:spcBef>
              <a:spcAft>
                <a:spcPts val="0"/>
              </a:spcAft>
              <a:buClr>
                <a:schemeClr val="accent6"/>
              </a:buClr>
              <a:buSzPts val="1800"/>
              <a:buNone/>
            </a:pPr>
            <a:r>
              <a:t/>
            </a:r>
            <a:endParaRPr/>
          </a:p>
        </p:txBody>
      </p:sp>
      <p:pic>
        <p:nvPicPr>
          <p:cNvPr descr="blueprint icon" id="303" name="Google Shape;303;p29"/>
          <p:cNvPicPr preferRelativeResize="0"/>
          <p:nvPr>
            <p:ph idx="8" type="pic"/>
          </p:nvPr>
        </p:nvPicPr>
        <p:blipFill rotWithShape="1">
          <a:blip r:embed="rId5">
            <a:alphaModFix/>
          </a:blip>
          <a:srcRect b="436" l="0" r="0" t="426"/>
          <a:stretch/>
        </p:blipFill>
        <p:spPr>
          <a:xfrm>
            <a:off x="5770280" y="2111058"/>
            <a:ext cx="704100" cy="704100"/>
          </a:xfrm>
          <a:prstGeom prst="ellipse">
            <a:avLst/>
          </a:prstGeom>
          <a:solidFill>
            <a:schemeClr val="accent1"/>
          </a:solidFill>
          <a:ln>
            <a:noFill/>
          </a:ln>
        </p:spPr>
      </p:pic>
      <p:sp>
        <p:nvSpPr>
          <p:cNvPr id="304" name="Google Shape;304;p29"/>
          <p:cNvSpPr txBox="1"/>
          <p:nvPr>
            <p:ph idx="9" type="body"/>
          </p:nvPr>
        </p:nvSpPr>
        <p:spPr>
          <a:xfrm>
            <a:off x="5162204" y="3888404"/>
            <a:ext cx="1920300" cy="137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6"/>
              </a:buClr>
              <a:buSzPts val="1500"/>
              <a:buNone/>
            </a:pPr>
            <a:r>
              <a:rPr lang="en-US"/>
              <a:t>Coordinate e-</a:t>
            </a:r>
            <a:br>
              <a:rPr lang="en-US"/>
            </a:br>
            <a:r>
              <a:rPr lang="en-US"/>
              <a:t>business applications</a:t>
            </a:r>
            <a:endParaRPr/>
          </a:p>
        </p:txBody>
      </p:sp>
      <p:sp>
        <p:nvSpPr>
          <p:cNvPr id="305" name="Google Shape;305;p29"/>
          <p:cNvSpPr txBox="1"/>
          <p:nvPr>
            <p:ph idx="13" type="body"/>
          </p:nvPr>
        </p:nvSpPr>
        <p:spPr>
          <a:xfrm>
            <a:off x="7332057" y="2491684"/>
            <a:ext cx="2011800" cy="2825100"/>
          </a:xfrm>
          <a:prstGeom prst="rect">
            <a:avLst/>
          </a:prstGeom>
          <a:noFill/>
          <a:ln cap="flat" cmpd="sng" w="12700">
            <a:solidFill>
              <a:schemeClr val="accent3"/>
            </a:solidFill>
            <a:prstDash val="solid"/>
            <a:round/>
            <a:headEnd len="sm" w="sm" type="none"/>
            <a:tailEnd len="sm" w="sm" type="none"/>
          </a:ln>
        </p:spPr>
        <p:txBody>
          <a:bodyPr anchorCtr="0" anchor="t" bIns="45700" lIns="91425" spcFirstLastPara="1" rIns="91425" wrap="square" tIns="685800">
            <a:noAutofit/>
          </a:bodyPr>
          <a:lstStyle/>
          <a:p>
            <a:pPr indent="0" lvl="0" marL="0" rtl="0" algn="ctr">
              <a:lnSpc>
                <a:spcPct val="100000"/>
              </a:lnSpc>
              <a:spcBef>
                <a:spcPts val="0"/>
              </a:spcBef>
              <a:spcAft>
                <a:spcPts val="0"/>
              </a:spcAft>
              <a:buClr>
                <a:schemeClr val="accent6"/>
              </a:buClr>
              <a:buSzPts val="1800"/>
              <a:buNone/>
            </a:pPr>
            <a:r>
              <a:rPr lang="en-US"/>
              <a:t>STRATEGY</a:t>
            </a:r>
            <a:endParaRPr/>
          </a:p>
          <a:p>
            <a:pPr indent="0" lvl="0" marL="0" rtl="0" algn="ctr">
              <a:lnSpc>
                <a:spcPct val="100000"/>
              </a:lnSpc>
              <a:spcBef>
                <a:spcPts val="0"/>
              </a:spcBef>
              <a:spcAft>
                <a:spcPts val="0"/>
              </a:spcAft>
              <a:buClr>
                <a:schemeClr val="accent6"/>
              </a:buClr>
              <a:buSzPts val="1800"/>
              <a:buNone/>
            </a:pPr>
            <a:r>
              <a:t/>
            </a:r>
            <a:endParaRPr/>
          </a:p>
        </p:txBody>
      </p:sp>
      <p:pic>
        <p:nvPicPr>
          <p:cNvPr descr="target icon" id="306" name="Google Shape;306;p29"/>
          <p:cNvPicPr preferRelativeResize="0"/>
          <p:nvPr>
            <p:ph idx="14" type="pic"/>
          </p:nvPr>
        </p:nvPicPr>
        <p:blipFill rotWithShape="1">
          <a:blip r:embed="rId6">
            <a:alphaModFix/>
          </a:blip>
          <a:srcRect b="119" l="0" r="0" t="109"/>
          <a:stretch/>
        </p:blipFill>
        <p:spPr>
          <a:xfrm>
            <a:off x="7985853" y="2111058"/>
            <a:ext cx="704100" cy="704100"/>
          </a:xfrm>
          <a:prstGeom prst="ellipse">
            <a:avLst/>
          </a:prstGeom>
          <a:solidFill>
            <a:schemeClr val="accent3"/>
          </a:solidFill>
          <a:ln>
            <a:noFill/>
          </a:ln>
        </p:spPr>
      </p:pic>
      <p:sp>
        <p:nvSpPr>
          <p:cNvPr id="307" name="Google Shape;307;p29"/>
          <p:cNvSpPr txBox="1"/>
          <p:nvPr>
            <p:ph idx="15" type="body"/>
          </p:nvPr>
        </p:nvSpPr>
        <p:spPr>
          <a:xfrm>
            <a:off x="7377777" y="3888404"/>
            <a:ext cx="1920300" cy="137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6"/>
              </a:buClr>
              <a:buSzPts val="1500"/>
              <a:buNone/>
            </a:pPr>
            <a:r>
              <a:rPr lang="en-US"/>
              <a:t>Foster holistically superior methodologies</a:t>
            </a:r>
            <a:endParaRPr/>
          </a:p>
        </p:txBody>
      </p:sp>
      <p:sp>
        <p:nvSpPr>
          <p:cNvPr id="308" name="Google Shape;308;p29"/>
          <p:cNvSpPr txBox="1"/>
          <p:nvPr>
            <p:ph idx="16" type="body"/>
          </p:nvPr>
        </p:nvSpPr>
        <p:spPr>
          <a:xfrm>
            <a:off x="9547629" y="2491684"/>
            <a:ext cx="2011800" cy="2825100"/>
          </a:xfrm>
          <a:prstGeom prst="rect">
            <a:avLst/>
          </a:prstGeom>
          <a:noFill/>
          <a:ln cap="flat" cmpd="sng" w="12700">
            <a:solidFill>
              <a:schemeClr val="accent1"/>
            </a:solidFill>
            <a:prstDash val="solid"/>
            <a:round/>
            <a:headEnd len="sm" w="sm" type="none"/>
            <a:tailEnd len="sm" w="sm" type="none"/>
          </a:ln>
        </p:spPr>
        <p:txBody>
          <a:bodyPr anchorCtr="0" anchor="t" bIns="45700" lIns="91425" spcFirstLastPara="1" rIns="91425" wrap="square" tIns="685800">
            <a:noAutofit/>
          </a:bodyPr>
          <a:lstStyle/>
          <a:p>
            <a:pPr indent="0" lvl="0" marL="0" rtl="0" algn="ctr">
              <a:lnSpc>
                <a:spcPct val="100000"/>
              </a:lnSpc>
              <a:spcBef>
                <a:spcPts val="0"/>
              </a:spcBef>
              <a:spcAft>
                <a:spcPts val="0"/>
              </a:spcAft>
              <a:buClr>
                <a:schemeClr val="accent6"/>
              </a:buClr>
              <a:buSzPts val="1800"/>
              <a:buNone/>
            </a:pPr>
            <a:r>
              <a:rPr lang="en-US"/>
              <a:t>LAUNCH</a:t>
            </a:r>
            <a:endParaRPr/>
          </a:p>
          <a:p>
            <a:pPr indent="0" lvl="0" marL="0" rtl="0" algn="ctr">
              <a:lnSpc>
                <a:spcPct val="100000"/>
              </a:lnSpc>
              <a:spcBef>
                <a:spcPts val="0"/>
              </a:spcBef>
              <a:spcAft>
                <a:spcPts val="0"/>
              </a:spcAft>
              <a:buClr>
                <a:schemeClr val="accent6"/>
              </a:buClr>
              <a:buSzPts val="1800"/>
              <a:buNone/>
            </a:pPr>
            <a:r>
              <a:t/>
            </a:r>
            <a:endParaRPr/>
          </a:p>
        </p:txBody>
      </p:sp>
      <p:pic>
        <p:nvPicPr>
          <p:cNvPr descr="rocket icon" id="309" name="Google Shape;309;p29"/>
          <p:cNvPicPr preferRelativeResize="0"/>
          <p:nvPr>
            <p:ph idx="17" type="pic"/>
          </p:nvPr>
        </p:nvPicPr>
        <p:blipFill rotWithShape="1">
          <a:blip r:embed="rId7">
            <a:alphaModFix/>
          </a:blip>
          <a:srcRect b="544" l="0" r="0" t="544"/>
          <a:stretch/>
        </p:blipFill>
        <p:spPr>
          <a:xfrm>
            <a:off x="10201425" y="2111058"/>
            <a:ext cx="704100" cy="704100"/>
          </a:xfrm>
          <a:prstGeom prst="ellipse">
            <a:avLst/>
          </a:prstGeom>
          <a:solidFill>
            <a:schemeClr val="accent1"/>
          </a:solidFill>
          <a:ln>
            <a:noFill/>
          </a:ln>
        </p:spPr>
      </p:pic>
      <p:sp>
        <p:nvSpPr>
          <p:cNvPr id="310" name="Google Shape;310;p29"/>
          <p:cNvSpPr txBox="1"/>
          <p:nvPr>
            <p:ph idx="18" type="body"/>
          </p:nvPr>
        </p:nvSpPr>
        <p:spPr>
          <a:xfrm>
            <a:off x="9593349" y="3888404"/>
            <a:ext cx="1920300" cy="137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6"/>
              </a:buClr>
              <a:buSzPts val="1500"/>
              <a:buNone/>
            </a:pPr>
            <a:r>
              <a:rPr lang="en-US"/>
              <a:t>Deploy strategic networks with compelling e-</a:t>
            </a:r>
            <a:br>
              <a:rPr lang="en-US"/>
            </a:br>
            <a:r>
              <a:rPr lang="en-US"/>
              <a:t>business needs</a:t>
            </a:r>
            <a:endParaRPr/>
          </a:p>
        </p:txBody>
      </p:sp>
      <p:pic>
        <p:nvPicPr>
          <p:cNvPr id="311" name="Google Shape;311;p29"/>
          <p:cNvPicPr preferRelativeResize="0"/>
          <p:nvPr/>
        </p:nvPicPr>
        <p:blipFill>
          <a:blip r:embed="rId8">
            <a:alphaModFix/>
          </a:blip>
          <a:stretch>
            <a:fillRect/>
          </a:stretch>
        </p:blipFill>
        <p:spPr>
          <a:xfrm>
            <a:off x="0" y="0"/>
            <a:ext cx="12192000" cy="6858000"/>
          </a:xfrm>
          <a:prstGeom prst="rect">
            <a:avLst/>
          </a:prstGeom>
          <a:noFill/>
          <a:ln>
            <a:noFill/>
          </a:ln>
        </p:spPr>
      </p:pic>
      <p:pic>
        <p:nvPicPr>
          <p:cNvPr id="312" name="Google Shape;312;p29"/>
          <p:cNvPicPr preferRelativeResize="0"/>
          <p:nvPr/>
        </p:nvPicPr>
        <p:blipFill>
          <a:blip r:embed="rId9">
            <a:alphaModFix/>
          </a:blip>
          <a:stretch>
            <a:fillRect/>
          </a:stretch>
        </p:blipFill>
        <p:spPr>
          <a:xfrm>
            <a:off x="0" y="0"/>
            <a:ext cx="1219200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0"/>
          <p:cNvSpPr txBox="1"/>
          <p:nvPr>
            <p:ph type="title"/>
          </p:nvPr>
        </p:nvSpPr>
        <p:spPr>
          <a:xfrm>
            <a:off x="758952" y="841248"/>
            <a:ext cx="10671048" cy="768096"/>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accent6"/>
              </a:buClr>
              <a:buSzPts val="4400"/>
              <a:buFont typeface="Arial Black"/>
              <a:buNone/>
            </a:pPr>
            <a:r>
              <a:rPr lang="en-US"/>
              <a:t>PLAN FOR PRODUCT LAUNCH </a:t>
            </a:r>
            <a:endParaRPr/>
          </a:p>
        </p:txBody>
      </p:sp>
      <p:sp>
        <p:nvSpPr>
          <p:cNvPr id="318" name="Google Shape;318;p30"/>
          <p:cNvSpPr txBox="1"/>
          <p:nvPr>
            <p:ph idx="11" type="ftr"/>
          </p:nvPr>
        </p:nvSpPr>
        <p:spPr>
          <a:xfrm>
            <a:off x="621792" y="457200"/>
            <a:ext cx="3200400" cy="27432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Presentation title</a:t>
            </a:r>
            <a:endParaRPr/>
          </a:p>
        </p:txBody>
      </p:sp>
      <p:sp>
        <p:nvSpPr>
          <p:cNvPr id="319" name="Google Shape;319;p30"/>
          <p:cNvSpPr txBox="1"/>
          <p:nvPr>
            <p:ph idx="12" type="sldNum"/>
          </p:nvPr>
        </p:nvSpPr>
        <p:spPr>
          <a:xfrm>
            <a:off x="10945368" y="457200"/>
            <a:ext cx="987552" cy="27432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20" name="Google Shape;320;p30"/>
          <p:cNvSpPr txBox="1"/>
          <p:nvPr>
            <p:ph idx="1" type="body"/>
          </p:nvPr>
        </p:nvSpPr>
        <p:spPr>
          <a:xfrm>
            <a:off x="685338" y="2491684"/>
            <a:ext cx="2011680" cy="2825173"/>
          </a:xfrm>
          <a:prstGeom prst="rect">
            <a:avLst/>
          </a:prstGeom>
          <a:noFill/>
          <a:ln cap="flat" cmpd="sng" w="12700">
            <a:solidFill>
              <a:schemeClr val="accent1"/>
            </a:solidFill>
            <a:prstDash val="solid"/>
            <a:round/>
            <a:headEnd len="sm" w="sm" type="none"/>
            <a:tailEnd len="sm" w="sm" type="none"/>
          </a:ln>
        </p:spPr>
        <p:txBody>
          <a:bodyPr anchorCtr="0" anchor="t" bIns="45700" lIns="91425" spcFirstLastPara="1" rIns="91425" wrap="square" tIns="685800">
            <a:noAutofit/>
          </a:bodyPr>
          <a:lstStyle/>
          <a:p>
            <a:pPr indent="0" lvl="0" marL="0" rtl="0" algn="ctr">
              <a:lnSpc>
                <a:spcPct val="100000"/>
              </a:lnSpc>
              <a:spcBef>
                <a:spcPts val="0"/>
              </a:spcBef>
              <a:spcAft>
                <a:spcPts val="0"/>
              </a:spcAft>
              <a:buClr>
                <a:schemeClr val="accent6"/>
              </a:buClr>
              <a:buSzPts val="1800"/>
              <a:buNone/>
            </a:pPr>
            <a:r>
              <a:rPr lang="en-US"/>
              <a:t>PLANNING</a:t>
            </a:r>
            <a:endParaRPr/>
          </a:p>
        </p:txBody>
      </p:sp>
      <p:pic>
        <p:nvPicPr>
          <p:cNvPr descr="checklist icon" id="321" name="Google Shape;321;p30"/>
          <p:cNvPicPr preferRelativeResize="0"/>
          <p:nvPr>
            <p:ph idx="2" type="pic"/>
          </p:nvPr>
        </p:nvPicPr>
        <p:blipFill rotWithShape="1">
          <a:blip r:embed="rId3">
            <a:alphaModFix/>
          </a:blip>
          <a:srcRect b="0" l="0" r="0" t="0"/>
          <a:stretch/>
        </p:blipFill>
        <p:spPr>
          <a:xfrm>
            <a:off x="1339134" y="2111058"/>
            <a:ext cx="704088" cy="704088"/>
          </a:xfrm>
          <a:prstGeom prst="ellipse">
            <a:avLst/>
          </a:prstGeom>
          <a:solidFill>
            <a:schemeClr val="accent1"/>
          </a:solidFill>
          <a:ln>
            <a:noFill/>
          </a:ln>
        </p:spPr>
      </p:pic>
      <p:sp>
        <p:nvSpPr>
          <p:cNvPr id="322" name="Google Shape;322;p30"/>
          <p:cNvSpPr txBox="1"/>
          <p:nvPr>
            <p:ph idx="3" type="body"/>
          </p:nvPr>
        </p:nvSpPr>
        <p:spPr>
          <a:xfrm>
            <a:off x="731058" y="3888404"/>
            <a:ext cx="1920240" cy="137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6"/>
              </a:buClr>
              <a:buSzPts val="1500"/>
              <a:buNone/>
            </a:pPr>
            <a:r>
              <a:rPr lang="en-US"/>
              <a:t>Synergize scalable </a:t>
            </a:r>
            <a:br>
              <a:rPr lang="en-US"/>
            </a:br>
            <a:r>
              <a:rPr lang="en-US"/>
              <a:t>e-commerce</a:t>
            </a:r>
            <a:endParaRPr/>
          </a:p>
        </p:txBody>
      </p:sp>
      <p:sp>
        <p:nvSpPr>
          <p:cNvPr id="323" name="Google Shape;323;p30"/>
          <p:cNvSpPr txBox="1"/>
          <p:nvPr>
            <p:ph idx="4" type="body"/>
          </p:nvPr>
        </p:nvSpPr>
        <p:spPr>
          <a:xfrm>
            <a:off x="2900910" y="2491684"/>
            <a:ext cx="2011680" cy="2825173"/>
          </a:xfrm>
          <a:prstGeom prst="rect">
            <a:avLst/>
          </a:prstGeom>
          <a:noFill/>
          <a:ln cap="flat" cmpd="sng" w="12700">
            <a:solidFill>
              <a:schemeClr val="accent3"/>
            </a:solidFill>
            <a:prstDash val="solid"/>
            <a:round/>
            <a:headEnd len="sm" w="sm" type="none"/>
            <a:tailEnd len="sm" w="sm" type="none"/>
          </a:ln>
        </p:spPr>
        <p:txBody>
          <a:bodyPr anchorCtr="0" anchor="t" bIns="45700" lIns="91425" spcFirstLastPara="1" rIns="91425" wrap="square" tIns="685800">
            <a:noAutofit/>
          </a:bodyPr>
          <a:lstStyle/>
          <a:p>
            <a:pPr indent="0" lvl="0" marL="0" rtl="0" algn="ctr">
              <a:lnSpc>
                <a:spcPct val="100000"/>
              </a:lnSpc>
              <a:spcBef>
                <a:spcPts val="0"/>
              </a:spcBef>
              <a:spcAft>
                <a:spcPts val="0"/>
              </a:spcAft>
              <a:buClr>
                <a:schemeClr val="accent6"/>
              </a:buClr>
              <a:buSzPts val="1800"/>
              <a:buNone/>
            </a:pPr>
            <a:r>
              <a:rPr lang="en-US"/>
              <a:t>MARKETING</a:t>
            </a:r>
            <a:endParaRPr/>
          </a:p>
          <a:p>
            <a:pPr indent="0" lvl="0" marL="0" rtl="0" algn="ctr">
              <a:lnSpc>
                <a:spcPct val="100000"/>
              </a:lnSpc>
              <a:spcBef>
                <a:spcPts val="0"/>
              </a:spcBef>
              <a:spcAft>
                <a:spcPts val="0"/>
              </a:spcAft>
              <a:buClr>
                <a:schemeClr val="accent6"/>
              </a:buClr>
              <a:buSzPts val="1800"/>
              <a:buNone/>
            </a:pPr>
            <a:r>
              <a:t/>
            </a:r>
            <a:endParaRPr/>
          </a:p>
        </p:txBody>
      </p:sp>
      <p:pic>
        <p:nvPicPr>
          <p:cNvPr descr="person with loud speaker icon" id="324" name="Google Shape;324;p30"/>
          <p:cNvPicPr preferRelativeResize="0"/>
          <p:nvPr>
            <p:ph idx="5" type="pic"/>
          </p:nvPr>
        </p:nvPicPr>
        <p:blipFill rotWithShape="1">
          <a:blip r:embed="rId4">
            <a:alphaModFix/>
          </a:blip>
          <a:srcRect b="112" l="0" r="0" t="113"/>
          <a:stretch/>
        </p:blipFill>
        <p:spPr>
          <a:xfrm>
            <a:off x="3554707" y="2111058"/>
            <a:ext cx="704088" cy="704088"/>
          </a:xfrm>
          <a:prstGeom prst="ellipse">
            <a:avLst/>
          </a:prstGeom>
          <a:solidFill>
            <a:schemeClr val="accent3"/>
          </a:solidFill>
          <a:ln>
            <a:noFill/>
          </a:ln>
        </p:spPr>
      </p:pic>
      <p:sp>
        <p:nvSpPr>
          <p:cNvPr id="325" name="Google Shape;325;p30"/>
          <p:cNvSpPr txBox="1"/>
          <p:nvPr>
            <p:ph idx="6" type="body"/>
          </p:nvPr>
        </p:nvSpPr>
        <p:spPr>
          <a:xfrm>
            <a:off x="2946630" y="3888404"/>
            <a:ext cx="1920240" cy="137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6"/>
              </a:buClr>
              <a:buSzPts val="1500"/>
              <a:buNone/>
            </a:pPr>
            <a:r>
              <a:rPr lang="en-US"/>
              <a:t>Disseminate standardized </a:t>
            </a:r>
            <a:br>
              <a:rPr lang="en-US"/>
            </a:br>
            <a:r>
              <a:rPr lang="en-US"/>
              <a:t>metrics</a:t>
            </a:r>
            <a:endParaRPr/>
          </a:p>
        </p:txBody>
      </p:sp>
      <p:sp>
        <p:nvSpPr>
          <p:cNvPr id="326" name="Google Shape;326;p30"/>
          <p:cNvSpPr txBox="1"/>
          <p:nvPr>
            <p:ph idx="7" type="body"/>
          </p:nvPr>
        </p:nvSpPr>
        <p:spPr>
          <a:xfrm>
            <a:off x="5116484" y="2491684"/>
            <a:ext cx="2011680" cy="2825173"/>
          </a:xfrm>
          <a:prstGeom prst="rect">
            <a:avLst/>
          </a:prstGeom>
          <a:noFill/>
          <a:ln cap="flat" cmpd="sng" w="12700">
            <a:solidFill>
              <a:schemeClr val="accent1"/>
            </a:solidFill>
            <a:prstDash val="solid"/>
            <a:round/>
            <a:headEnd len="sm" w="sm" type="none"/>
            <a:tailEnd len="sm" w="sm" type="none"/>
          </a:ln>
        </p:spPr>
        <p:txBody>
          <a:bodyPr anchorCtr="0" anchor="t" bIns="45700" lIns="91425" spcFirstLastPara="1" rIns="91425" wrap="square" tIns="685800">
            <a:noAutofit/>
          </a:bodyPr>
          <a:lstStyle/>
          <a:p>
            <a:pPr indent="0" lvl="0" marL="0" rtl="0" algn="ctr">
              <a:lnSpc>
                <a:spcPct val="100000"/>
              </a:lnSpc>
              <a:spcBef>
                <a:spcPts val="0"/>
              </a:spcBef>
              <a:spcAft>
                <a:spcPts val="0"/>
              </a:spcAft>
              <a:buClr>
                <a:schemeClr val="accent6"/>
              </a:buClr>
              <a:buSzPts val="1800"/>
              <a:buNone/>
            </a:pPr>
            <a:r>
              <a:rPr lang="en-US"/>
              <a:t>DESIGN</a:t>
            </a:r>
            <a:endParaRPr/>
          </a:p>
          <a:p>
            <a:pPr indent="0" lvl="0" marL="0" rtl="0" algn="ctr">
              <a:lnSpc>
                <a:spcPct val="100000"/>
              </a:lnSpc>
              <a:spcBef>
                <a:spcPts val="0"/>
              </a:spcBef>
              <a:spcAft>
                <a:spcPts val="0"/>
              </a:spcAft>
              <a:buClr>
                <a:schemeClr val="accent6"/>
              </a:buClr>
              <a:buSzPts val="1800"/>
              <a:buNone/>
            </a:pPr>
            <a:r>
              <a:t/>
            </a:r>
            <a:endParaRPr/>
          </a:p>
        </p:txBody>
      </p:sp>
      <p:pic>
        <p:nvPicPr>
          <p:cNvPr descr="blueprint icon" id="327" name="Google Shape;327;p30"/>
          <p:cNvPicPr preferRelativeResize="0"/>
          <p:nvPr>
            <p:ph idx="8" type="pic"/>
          </p:nvPr>
        </p:nvPicPr>
        <p:blipFill rotWithShape="1">
          <a:blip r:embed="rId5">
            <a:alphaModFix/>
          </a:blip>
          <a:srcRect b="431" l="0" r="0" t="430"/>
          <a:stretch/>
        </p:blipFill>
        <p:spPr>
          <a:xfrm>
            <a:off x="5770280" y="2111058"/>
            <a:ext cx="704088" cy="704088"/>
          </a:xfrm>
          <a:prstGeom prst="ellipse">
            <a:avLst/>
          </a:prstGeom>
          <a:solidFill>
            <a:schemeClr val="accent1"/>
          </a:solidFill>
          <a:ln>
            <a:noFill/>
          </a:ln>
        </p:spPr>
      </p:pic>
      <p:sp>
        <p:nvSpPr>
          <p:cNvPr id="328" name="Google Shape;328;p30"/>
          <p:cNvSpPr txBox="1"/>
          <p:nvPr>
            <p:ph idx="9" type="body"/>
          </p:nvPr>
        </p:nvSpPr>
        <p:spPr>
          <a:xfrm>
            <a:off x="5162204" y="3888404"/>
            <a:ext cx="1920240" cy="137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6"/>
              </a:buClr>
              <a:buSzPts val="1500"/>
              <a:buNone/>
            </a:pPr>
            <a:r>
              <a:rPr lang="en-US"/>
              <a:t>Coordinate e-</a:t>
            </a:r>
            <a:br>
              <a:rPr lang="en-US"/>
            </a:br>
            <a:r>
              <a:rPr lang="en-US"/>
              <a:t>business applications</a:t>
            </a:r>
            <a:endParaRPr/>
          </a:p>
        </p:txBody>
      </p:sp>
      <p:sp>
        <p:nvSpPr>
          <p:cNvPr id="329" name="Google Shape;329;p30"/>
          <p:cNvSpPr txBox="1"/>
          <p:nvPr>
            <p:ph idx="13" type="body"/>
          </p:nvPr>
        </p:nvSpPr>
        <p:spPr>
          <a:xfrm>
            <a:off x="7332057" y="2491684"/>
            <a:ext cx="2011680" cy="2825173"/>
          </a:xfrm>
          <a:prstGeom prst="rect">
            <a:avLst/>
          </a:prstGeom>
          <a:noFill/>
          <a:ln cap="flat" cmpd="sng" w="12700">
            <a:solidFill>
              <a:schemeClr val="accent3"/>
            </a:solidFill>
            <a:prstDash val="solid"/>
            <a:round/>
            <a:headEnd len="sm" w="sm" type="none"/>
            <a:tailEnd len="sm" w="sm" type="none"/>
          </a:ln>
        </p:spPr>
        <p:txBody>
          <a:bodyPr anchorCtr="0" anchor="t" bIns="45700" lIns="91425" spcFirstLastPara="1" rIns="91425" wrap="square" tIns="685800">
            <a:noAutofit/>
          </a:bodyPr>
          <a:lstStyle/>
          <a:p>
            <a:pPr indent="0" lvl="0" marL="0" rtl="0" algn="ctr">
              <a:lnSpc>
                <a:spcPct val="100000"/>
              </a:lnSpc>
              <a:spcBef>
                <a:spcPts val="0"/>
              </a:spcBef>
              <a:spcAft>
                <a:spcPts val="0"/>
              </a:spcAft>
              <a:buClr>
                <a:schemeClr val="accent6"/>
              </a:buClr>
              <a:buSzPts val="1800"/>
              <a:buNone/>
            </a:pPr>
            <a:r>
              <a:rPr lang="en-US"/>
              <a:t>STRATEGY</a:t>
            </a:r>
            <a:endParaRPr/>
          </a:p>
          <a:p>
            <a:pPr indent="0" lvl="0" marL="0" rtl="0" algn="ctr">
              <a:lnSpc>
                <a:spcPct val="100000"/>
              </a:lnSpc>
              <a:spcBef>
                <a:spcPts val="0"/>
              </a:spcBef>
              <a:spcAft>
                <a:spcPts val="0"/>
              </a:spcAft>
              <a:buClr>
                <a:schemeClr val="accent6"/>
              </a:buClr>
              <a:buSzPts val="1800"/>
              <a:buNone/>
            </a:pPr>
            <a:r>
              <a:t/>
            </a:r>
            <a:endParaRPr/>
          </a:p>
        </p:txBody>
      </p:sp>
      <p:pic>
        <p:nvPicPr>
          <p:cNvPr descr="target icon" id="330" name="Google Shape;330;p30"/>
          <p:cNvPicPr preferRelativeResize="0"/>
          <p:nvPr>
            <p:ph idx="14" type="pic"/>
          </p:nvPr>
        </p:nvPicPr>
        <p:blipFill rotWithShape="1">
          <a:blip r:embed="rId6">
            <a:alphaModFix/>
          </a:blip>
          <a:srcRect b="112" l="0" r="0" t="113"/>
          <a:stretch/>
        </p:blipFill>
        <p:spPr>
          <a:xfrm>
            <a:off x="7985853" y="2111058"/>
            <a:ext cx="704088" cy="704088"/>
          </a:xfrm>
          <a:prstGeom prst="ellipse">
            <a:avLst/>
          </a:prstGeom>
          <a:solidFill>
            <a:schemeClr val="accent3"/>
          </a:solidFill>
          <a:ln>
            <a:noFill/>
          </a:ln>
        </p:spPr>
      </p:pic>
      <p:sp>
        <p:nvSpPr>
          <p:cNvPr id="331" name="Google Shape;331;p30"/>
          <p:cNvSpPr txBox="1"/>
          <p:nvPr>
            <p:ph idx="15" type="body"/>
          </p:nvPr>
        </p:nvSpPr>
        <p:spPr>
          <a:xfrm>
            <a:off x="7377777" y="3888404"/>
            <a:ext cx="1920240" cy="137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6"/>
              </a:buClr>
              <a:buSzPts val="1500"/>
              <a:buNone/>
            </a:pPr>
            <a:r>
              <a:rPr lang="en-US"/>
              <a:t>Foster holistically superior methodologies</a:t>
            </a:r>
            <a:endParaRPr/>
          </a:p>
        </p:txBody>
      </p:sp>
      <p:sp>
        <p:nvSpPr>
          <p:cNvPr id="332" name="Google Shape;332;p30"/>
          <p:cNvSpPr txBox="1"/>
          <p:nvPr>
            <p:ph idx="16" type="body"/>
          </p:nvPr>
        </p:nvSpPr>
        <p:spPr>
          <a:xfrm>
            <a:off x="9547629" y="2491684"/>
            <a:ext cx="2011680" cy="2825173"/>
          </a:xfrm>
          <a:prstGeom prst="rect">
            <a:avLst/>
          </a:prstGeom>
          <a:noFill/>
          <a:ln cap="flat" cmpd="sng" w="12700">
            <a:solidFill>
              <a:schemeClr val="accent1"/>
            </a:solidFill>
            <a:prstDash val="solid"/>
            <a:round/>
            <a:headEnd len="sm" w="sm" type="none"/>
            <a:tailEnd len="sm" w="sm" type="none"/>
          </a:ln>
        </p:spPr>
        <p:txBody>
          <a:bodyPr anchorCtr="0" anchor="t" bIns="45700" lIns="91425" spcFirstLastPara="1" rIns="91425" wrap="square" tIns="685800">
            <a:noAutofit/>
          </a:bodyPr>
          <a:lstStyle/>
          <a:p>
            <a:pPr indent="0" lvl="0" marL="0" rtl="0" algn="ctr">
              <a:lnSpc>
                <a:spcPct val="100000"/>
              </a:lnSpc>
              <a:spcBef>
                <a:spcPts val="0"/>
              </a:spcBef>
              <a:spcAft>
                <a:spcPts val="0"/>
              </a:spcAft>
              <a:buClr>
                <a:schemeClr val="accent6"/>
              </a:buClr>
              <a:buSzPts val="1800"/>
              <a:buNone/>
            </a:pPr>
            <a:r>
              <a:rPr lang="en-US"/>
              <a:t>LAUNCH</a:t>
            </a:r>
            <a:endParaRPr/>
          </a:p>
          <a:p>
            <a:pPr indent="0" lvl="0" marL="0" rtl="0" algn="ctr">
              <a:lnSpc>
                <a:spcPct val="100000"/>
              </a:lnSpc>
              <a:spcBef>
                <a:spcPts val="0"/>
              </a:spcBef>
              <a:spcAft>
                <a:spcPts val="0"/>
              </a:spcAft>
              <a:buClr>
                <a:schemeClr val="accent6"/>
              </a:buClr>
              <a:buSzPts val="1800"/>
              <a:buNone/>
            </a:pPr>
            <a:r>
              <a:t/>
            </a:r>
            <a:endParaRPr/>
          </a:p>
        </p:txBody>
      </p:sp>
      <p:pic>
        <p:nvPicPr>
          <p:cNvPr descr="rocket icon" id="333" name="Google Shape;333;p30"/>
          <p:cNvPicPr preferRelativeResize="0"/>
          <p:nvPr>
            <p:ph idx="17" type="pic"/>
          </p:nvPr>
        </p:nvPicPr>
        <p:blipFill rotWithShape="1">
          <a:blip r:embed="rId7">
            <a:alphaModFix/>
          </a:blip>
          <a:srcRect b="542" l="0" r="0" t="543"/>
          <a:stretch/>
        </p:blipFill>
        <p:spPr>
          <a:xfrm>
            <a:off x="10201425" y="2111058"/>
            <a:ext cx="704088" cy="704088"/>
          </a:xfrm>
          <a:prstGeom prst="ellipse">
            <a:avLst/>
          </a:prstGeom>
          <a:solidFill>
            <a:schemeClr val="accent1"/>
          </a:solidFill>
          <a:ln>
            <a:noFill/>
          </a:ln>
        </p:spPr>
      </p:pic>
      <p:sp>
        <p:nvSpPr>
          <p:cNvPr id="334" name="Google Shape;334;p30"/>
          <p:cNvSpPr txBox="1"/>
          <p:nvPr>
            <p:ph idx="18" type="body"/>
          </p:nvPr>
        </p:nvSpPr>
        <p:spPr>
          <a:xfrm>
            <a:off x="9593349" y="3888404"/>
            <a:ext cx="1920240" cy="137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6"/>
              </a:buClr>
              <a:buSzPts val="1500"/>
              <a:buNone/>
            </a:pPr>
            <a:r>
              <a:rPr lang="en-US"/>
              <a:t>Deploy strategic networks with compelling e-</a:t>
            </a:r>
            <a:br>
              <a:rPr lang="en-US"/>
            </a:br>
            <a:r>
              <a:rPr lang="en-US"/>
              <a:t>business needs</a:t>
            </a:r>
            <a:endParaRPr/>
          </a:p>
        </p:txBody>
      </p:sp>
      <p:pic>
        <p:nvPicPr>
          <p:cNvPr id="335" name="Google Shape;335;p30"/>
          <p:cNvPicPr preferRelativeResize="0"/>
          <p:nvPr/>
        </p:nvPicPr>
        <p:blipFill>
          <a:blip r:embed="rId8">
            <a:alphaModFix/>
          </a:blip>
          <a:stretch>
            <a:fillRect/>
          </a:stretch>
        </p:blipFill>
        <p:spPr>
          <a:xfrm>
            <a:off x="0" y="0"/>
            <a:ext cx="12192000" cy="6858000"/>
          </a:xfrm>
          <a:prstGeom prst="rect">
            <a:avLst/>
          </a:prstGeom>
          <a:noFill/>
          <a:ln>
            <a:noFill/>
          </a:ln>
        </p:spPr>
      </p:pic>
      <p:pic>
        <p:nvPicPr>
          <p:cNvPr id="336" name="Google Shape;336;p30"/>
          <p:cNvPicPr preferRelativeResize="0"/>
          <p:nvPr/>
        </p:nvPicPr>
        <p:blipFill>
          <a:blip r:embed="rId9">
            <a:alphaModFix/>
          </a:blip>
          <a:stretch>
            <a:fillRect/>
          </a:stretch>
        </p:blipFill>
        <p:spPr>
          <a:xfrm>
            <a:off x="152400" y="15240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